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6" r:id="rId11"/>
    <p:sldId id="267" r:id="rId12"/>
    <p:sldId id="268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A118-3556-4555-859E-210FDBF6F884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5B6F-B540-4BD1-90F6-CF43B3ABCD2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borovna.sk/" TargetMode="External"/><Relationship Id="rId2" Type="http://schemas.openxmlformats.org/officeDocument/2006/relationships/hyperlink" Target="http://www.google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sk/imgres?um=1&amp;hl=sk&amp;sa=N&amp;tbo=d&amp;biw=1024&amp;bih=548&amp;tbm=isch&amp;tbnid=PyfKsVX6Wtr7tM:&amp;imgrefurl=http://www.epicure.sk/obsah-cisla-22/&amp;docid=_1HS8zxnmTiJ_M&amp;imgurl=http://www.epicure.sk/data/images/cislo-22/mak.jpg&amp;w=360&amp;h=239&amp;ei=jO8cUcC-MtP64QSL-YHoBQ&amp;zoom=1&amp;iact=hc&amp;vpx=2&amp;vpy=67&amp;dur=718&amp;hovh=183&amp;hovw=276&amp;tx=91&amp;ty=66&amp;sig=103439165734686182136&amp;page=2&amp;tbnh=137&amp;tbnw=199&amp;start=15&amp;ndsp=21&amp;ved=1t:429,r:15,s:0,i:126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>
            <a:normAutofit fontScale="90000"/>
          </a:bodyPr>
          <a:lstStyle/>
          <a:p>
            <a:r>
              <a:rPr lang="sk-SK" sz="2800" smtClean="0">
                <a:solidFill>
                  <a:srgbClr val="FF0000"/>
                </a:solidFill>
              </a:rPr>
              <a:t>   </a:t>
            </a:r>
            <a:r>
              <a:rPr lang="sk-SK" sz="2800" smtClean="0">
                <a:solidFill>
                  <a:srgbClr val="00B0F0"/>
                </a:solidFill>
              </a:rPr>
              <a:t/>
            </a:r>
            <a:br>
              <a:rPr lang="sk-SK" sz="2800" smtClean="0">
                <a:solidFill>
                  <a:srgbClr val="00B0F0"/>
                </a:solidFill>
              </a:rPr>
            </a:br>
            <a:r>
              <a:rPr lang="sk-SK" sz="2800" smtClean="0"/>
              <a:t/>
            </a:r>
            <a:br>
              <a:rPr lang="sk-SK" sz="2800" smtClean="0"/>
            </a:br>
            <a:endParaRPr lang="sk-SK" sz="280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k-SK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sk-SK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sk-SK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Špeciálna základná škola Partizánska 26, 963 01 Krupina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„Inou cestou – AVRE DROMEHA“</a:t>
            </a:r>
          </a:p>
          <a:p>
            <a:pPr algn="ctr">
              <a:defRPr/>
            </a:pPr>
            <a:endParaRPr lang="sk-SK" sz="1600" dirty="0" smtClean="0"/>
          </a:p>
          <a:p>
            <a:pPr algn="ctr">
              <a:defRPr/>
            </a:pPr>
            <a:endParaRPr lang="sk-SK" sz="16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„Moderné vzdelávanie pre vedomostnú spoločnosť / Projekt je spolufinancovaný zo zdrojov EU“</a:t>
            </a:r>
          </a:p>
          <a:p>
            <a:pPr algn="ctr">
              <a:defRPr/>
            </a:pPr>
            <a:endParaRPr lang="sk-SK" sz="2000" dirty="0" smtClean="0"/>
          </a:p>
          <a:p>
            <a:pPr algn="ctr">
              <a:defRPr/>
            </a:pPr>
            <a:endParaRPr lang="sk-SK" sz="2000" dirty="0" smtClean="0"/>
          </a:p>
          <a:p>
            <a:pPr marL="0" indent="0" algn="ctr">
              <a:buFont typeface="Arial" charset="0"/>
              <a:buNone/>
              <a:defRPr/>
            </a:pPr>
            <a:endParaRPr lang="sk-SK" sz="2000" i="1" dirty="0" smtClean="0"/>
          </a:p>
          <a:p>
            <a:pPr marL="0" indent="0">
              <a:buFont typeface="Arial" charset="0"/>
              <a:buNone/>
              <a:defRPr/>
            </a:pPr>
            <a:endParaRPr lang="sk-SK" dirty="0"/>
          </a:p>
        </p:txBody>
      </p:sp>
      <p:pic>
        <p:nvPicPr>
          <p:cNvPr id="2052" name="Picture 14" descr="Logo_OPV_farebne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4581525"/>
            <a:ext cx="7254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logo_ASFEU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450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ESF_logo_SK_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581525"/>
            <a:ext cx="8223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Čížiček</a:t>
            </a:r>
            <a:r>
              <a:rPr lang="sk-SK" sz="3600" dirty="0" smtClean="0"/>
              <a:t> </a:t>
            </a:r>
            <a:r>
              <a:rPr lang="sk-SK" sz="3600" dirty="0" err="1" smtClean="0"/>
              <a:t>čížiček</a:t>
            </a:r>
            <a:r>
              <a:rPr lang="sk-SK" sz="3600" dirty="0" smtClean="0"/>
              <a:t> – text piesne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Otázka</a:t>
            </a:r>
          </a:p>
          <a:p>
            <a:pPr>
              <a:buNone/>
            </a:pPr>
            <a:r>
              <a:rPr lang="sk-SK" i="1" dirty="0" smtClean="0">
                <a:solidFill>
                  <a:srgbClr val="FF0000"/>
                </a:solidFill>
              </a:rPr>
              <a:t>    </a:t>
            </a:r>
            <a:r>
              <a:rPr lang="sk-SK" i="1" dirty="0" err="1" smtClean="0"/>
              <a:t>Čížiček</a:t>
            </a:r>
            <a:r>
              <a:rPr lang="sk-SK" i="1" dirty="0" smtClean="0"/>
              <a:t>, </a:t>
            </a:r>
            <a:r>
              <a:rPr lang="sk-SK" i="1" dirty="0" err="1" smtClean="0"/>
              <a:t>čížiček</a:t>
            </a:r>
            <a:r>
              <a:rPr lang="sk-SK" i="1" dirty="0" smtClean="0"/>
              <a:t> vtáčik maličký,</a:t>
            </a:r>
          </a:p>
          <a:p>
            <a:pPr>
              <a:buNone/>
            </a:pPr>
            <a:r>
              <a:rPr lang="sk-SK" i="1" dirty="0" smtClean="0"/>
              <a:t>	povedz nám </a:t>
            </a:r>
            <a:r>
              <a:rPr lang="sk-SK" i="1" dirty="0" err="1" smtClean="0"/>
              <a:t>čížiček</a:t>
            </a:r>
            <a:r>
              <a:rPr lang="sk-SK" i="1" dirty="0" smtClean="0"/>
              <a:t> ako rastie mak.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Odpoveď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smtClean="0"/>
              <a:t>/:Aj tak </a:t>
            </a:r>
            <a:r>
              <a:rPr lang="sk-SK" dirty="0" err="1" smtClean="0"/>
              <a:t>tak</a:t>
            </a:r>
            <a:r>
              <a:rPr lang="sk-SK" dirty="0" smtClean="0"/>
              <a:t> rastie mak:/3x</a:t>
            </a:r>
          </a:p>
          <a:p>
            <a:pPr>
              <a:buNone/>
            </a:pPr>
            <a:r>
              <a:rPr lang="sk-SK" dirty="0" smtClean="0"/>
              <a:t>       Aj tak rastie mak.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thumbs.dreamstime.com/thumb_537/1283969739WI0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63660"/>
            <a:ext cx="3071834" cy="216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Čížiček</a:t>
            </a:r>
            <a:r>
              <a:rPr lang="sk-SK" sz="3600" dirty="0" smtClean="0"/>
              <a:t> </a:t>
            </a:r>
            <a:r>
              <a:rPr lang="sk-SK" sz="3600" dirty="0" err="1" smtClean="0"/>
              <a:t>čížiček</a:t>
            </a:r>
            <a:r>
              <a:rPr lang="sk-SK" sz="3600" dirty="0" smtClean="0"/>
              <a:t> – text piesne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Otázka</a:t>
            </a:r>
          </a:p>
          <a:p>
            <a:pPr>
              <a:buNone/>
            </a:pPr>
            <a:r>
              <a:rPr lang="sk-SK" i="1" dirty="0" smtClean="0">
                <a:solidFill>
                  <a:srgbClr val="FF0000"/>
                </a:solidFill>
              </a:rPr>
              <a:t>    </a:t>
            </a:r>
            <a:r>
              <a:rPr lang="sk-SK" i="1" dirty="0" err="1" smtClean="0"/>
              <a:t>Čížiček</a:t>
            </a:r>
            <a:r>
              <a:rPr lang="sk-SK" i="1" dirty="0" smtClean="0"/>
              <a:t>, </a:t>
            </a:r>
            <a:r>
              <a:rPr lang="sk-SK" i="1" dirty="0" err="1" smtClean="0"/>
              <a:t>čížiček</a:t>
            </a:r>
            <a:r>
              <a:rPr lang="sk-SK" i="1" dirty="0" smtClean="0"/>
              <a:t> vtáčik maličký,</a:t>
            </a:r>
          </a:p>
          <a:p>
            <a:pPr>
              <a:buNone/>
            </a:pPr>
            <a:r>
              <a:rPr lang="sk-SK" i="1" dirty="0" smtClean="0"/>
              <a:t>	povedz nám </a:t>
            </a:r>
            <a:r>
              <a:rPr lang="sk-SK" i="1" dirty="0" err="1" smtClean="0"/>
              <a:t>čížiček</a:t>
            </a:r>
            <a:r>
              <a:rPr lang="sk-SK" i="1" dirty="0" smtClean="0"/>
              <a:t> ako kvitne mak.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Odpoveď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smtClean="0"/>
              <a:t>/:Aj tak </a:t>
            </a:r>
            <a:r>
              <a:rPr lang="sk-SK" dirty="0" err="1" smtClean="0"/>
              <a:t>tak</a:t>
            </a:r>
            <a:r>
              <a:rPr lang="sk-SK" dirty="0" smtClean="0"/>
              <a:t> kvitne mak:/3x</a:t>
            </a:r>
          </a:p>
          <a:p>
            <a:pPr>
              <a:buNone/>
            </a:pPr>
            <a:r>
              <a:rPr lang="sk-SK" dirty="0" smtClean="0"/>
              <a:t>       Aj tak kvitne mak.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http://1.bp.blogspot.com/_JPejMNZEiI0/SvdqQ2JIpFI/AAAAAAAAG24/vI4hrV9kC-c/s320/200px-Koeh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7" y="3571875"/>
            <a:ext cx="2521909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Čížiček</a:t>
            </a:r>
            <a:r>
              <a:rPr lang="sk-SK" sz="3600" dirty="0" smtClean="0"/>
              <a:t> </a:t>
            </a:r>
            <a:r>
              <a:rPr lang="sk-SK" sz="3600" dirty="0" err="1" smtClean="0"/>
              <a:t>čížiček</a:t>
            </a:r>
            <a:r>
              <a:rPr lang="sk-SK" sz="3600" dirty="0" smtClean="0"/>
              <a:t> – text piesne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Otázka</a:t>
            </a:r>
          </a:p>
          <a:p>
            <a:pPr>
              <a:buNone/>
            </a:pPr>
            <a:r>
              <a:rPr lang="sk-SK" i="1" dirty="0" smtClean="0">
                <a:solidFill>
                  <a:srgbClr val="FF0000"/>
                </a:solidFill>
              </a:rPr>
              <a:t>    </a:t>
            </a:r>
            <a:r>
              <a:rPr lang="sk-SK" i="1" dirty="0" err="1" smtClean="0"/>
              <a:t>Čížiček</a:t>
            </a:r>
            <a:r>
              <a:rPr lang="sk-SK" i="1" dirty="0" smtClean="0"/>
              <a:t>, </a:t>
            </a:r>
            <a:r>
              <a:rPr lang="sk-SK" i="1" dirty="0" err="1" smtClean="0"/>
              <a:t>čížiček</a:t>
            </a:r>
            <a:r>
              <a:rPr lang="sk-SK" i="1" dirty="0" smtClean="0"/>
              <a:t> vtáčik maličký,</a:t>
            </a:r>
          </a:p>
          <a:p>
            <a:pPr>
              <a:buNone/>
            </a:pPr>
            <a:r>
              <a:rPr lang="sk-SK" i="1" dirty="0" smtClean="0"/>
              <a:t>	povedz nám </a:t>
            </a:r>
            <a:r>
              <a:rPr lang="sk-SK" i="1" dirty="0" err="1" smtClean="0"/>
              <a:t>čížiček</a:t>
            </a:r>
            <a:r>
              <a:rPr lang="sk-SK" i="1" dirty="0" smtClean="0"/>
              <a:t> ako tlčú mak.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Odpoveď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smtClean="0"/>
              <a:t>/:Aj tak </a:t>
            </a:r>
            <a:r>
              <a:rPr lang="sk-SK" dirty="0" err="1" smtClean="0"/>
              <a:t>tak</a:t>
            </a:r>
            <a:r>
              <a:rPr lang="sk-SK" dirty="0" smtClean="0"/>
              <a:t> tlčú mak:/3x</a:t>
            </a:r>
          </a:p>
          <a:p>
            <a:pPr>
              <a:buNone/>
            </a:pPr>
            <a:r>
              <a:rPr lang="sk-SK" dirty="0" smtClean="0"/>
              <a:t>       Aj tak tlčú mak.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http://static.markiza.sk/a501/image/file/5/0042/wFuFsJY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967" y="4500570"/>
            <a:ext cx="4194715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Čížiček</a:t>
            </a:r>
            <a:r>
              <a:rPr lang="sk-SK" sz="3600" dirty="0" smtClean="0"/>
              <a:t> </a:t>
            </a:r>
            <a:r>
              <a:rPr lang="sk-SK" sz="3600" dirty="0" err="1" smtClean="0"/>
              <a:t>čížiček</a:t>
            </a:r>
            <a:r>
              <a:rPr lang="sk-SK" sz="3600" dirty="0" smtClean="0"/>
              <a:t> – text piesne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Otázka</a:t>
            </a:r>
          </a:p>
          <a:p>
            <a:pPr>
              <a:buNone/>
            </a:pPr>
            <a:r>
              <a:rPr lang="sk-SK" i="1" dirty="0" smtClean="0">
                <a:solidFill>
                  <a:srgbClr val="FF0000"/>
                </a:solidFill>
              </a:rPr>
              <a:t>    </a:t>
            </a:r>
            <a:r>
              <a:rPr lang="sk-SK" i="1" dirty="0" err="1" smtClean="0"/>
              <a:t>Čížiček</a:t>
            </a:r>
            <a:r>
              <a:rPr lang="sk-SK" i="1" dirty="0" smtClean="0"/>
              <a:t>, </a:t>
            </a:r>
            <a:r>
              <a:rPr lang="sk-SK" i="1" dirty="0" err="1" smtClean="0"/>
              <a:t>čížiček</a:t>
            </a:r>
            <a:r>
              <a:rPr lang="sk-SK" i="1" dirty="0" smtClean="0"/>
              <a:t> vtáčik maličký,</a:t>
            </a:r>
          </a:p>
          <a:p>
            <a:pPr>
              <a:buNone/>
            </a:pPr>
            <a:r>
              <a:rPr lang="sk-SK" i="1" dirty="0" smtClean="0"/>
              <a:t>	povedz nám </a:t>
            </a:r>
            <a:r>
              <a:rPr lang="sk-SK" i="1" dirty="0" err="1" smtClean="0"/>
              <a:t>čížiček</a:t>
            </a:r>
            <a:r>
              <a:rPr lang="sk-SK" i="1" dirty="0" smtClean="0"/>
              <a:t> ako melú mak.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Odpoveď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smtClean="0"/>
              <a:t>/:Aj tak </a:t>
            </a:r>
            <a:r>
              <a:rPr lang="sk-SK" dirty="0" err="1" smtClean="0"/>
              <a:t>tak</a:t>
            </a:r>
            <a:r>
              <a:rPr lang="sk-SK" dirty="0" smtClean="0"/>
              <a:t> melú mak:/3x</a:t>
            </a:r>
          </a:p>
          <a:p>
            <a:pPr>
              <a:buNone/>
            </a:pPr>
            <a:r>
              <a:rPr lang="sk-SK" dirty="0" smtClean="0"/>
              <a:t>       Aj tak melú mak.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http://www.zasielkovyobchod.sk/files/mod_eshop/produkty/full/13014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29132"/>
            <a:ext cx="286938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>Opis hry</a:t>
            </a:r>
            <a:br>
              <a:rPr lang="sk-SK" sz="3600" dirty="0" smtClean="0"/>
            </a:b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Deti sa pochytajú za ruky a utvoria kruh. Do stredu sa </a:t>
            </a:r>
            <a:r>
              <a:rPr lang="sk-SK" sz="2400" dirty="0" err="1" smtClean="0"/>
              <a:t>vyčítankou</a:t>
            </a:r>
            <a:r>
              <a:rPr lang="sk-SK" sz="2400" dirty="0" smtClean="0"/>
              <a:t> určí prvý </a:t>
            </a:r>
            <a:r>
              <a:rPr lang="sk-SK" sz="2400" dirty="0" err="1" smtClean="0"/>
              <a:t>čížiček</a:t>
            </a:r>
            <a:r>
              <a:rPr lang="sk-SK" sz="2400" dirty="0" smtClean="0"/>
              <a:t>. Ten musí podľa piesne napodobňovať ako </a:t>
            </a:r>
            <a:r>
              <a:rPr lang="sk-SK" sz="2400" i="1" dirty="0" smtClean="0">
                <a:solidFill>
                  <a:srgbClr val="FF0000"/>
                </a:solidFill>
              </a:rPr>
              <a:t>rastie mak a ako sa spracúva mak</a:t>
            </a:r>
            <a:r>
              <a:rPr lang="sk-SK" sz="2400" i="1" dirty="0" smtClean="0"/>
              <a:t>, </a:t>
            </a:r>
            <a:r>
              <a:rPr lang="sk-SK" sz="2400" dirty="0" smtClean="0"/>
              <a:t>ostatné deti ho napodobňujú.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Otázku </a:t>
            </a:r>
            <a:r>
              <a:rPr lang="sk-SK" sz="2400" dirty="0" smtClean="0"/>
              <a:t>spievajú všetky deti.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Odpoveď </a:t>
            </a:r>
            <a:r>
              <a:rPr lang="sk-SK" sz="2400" dirty="0" smtClean="0"/>
              <a:t>doplnenú pohybmi len </a:t>
            </a:r>
            <a:r>
              <a:rPr lang="sk-SK" sz="2400" dirty="0" err="1" smtClean="0"/>
              <a:t>čížiček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Zdroje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hlinkClick r:id="rId2"/>
              </a:rPr>
              <a:t>www.google.sk</a:t>
            </a:r>
            <a:r>
              <a:rPr lang="sk-SK" sz="2400" dirty="0" smtClean="0"/>
              <a:t> /obrázky</a:t>
            </a:r>
          </a:p>
          <a:p>
            <a:r>
              <a:rPr lang="sk-SK" sz="2400" dirty="0" err="1" smtClean="0">
                <a:hlinkClick r:id="rId3"/>
              </a:rPr>
              <a:t>www.zborovna.sk</a:t>
            </a:r>
            <a:r>
              <a:rPr lang="sk-SK" sz="2400" dirty="0" smtClean="0"/>
              <a:t> </a:t>
            </a:r>
            <a:r>
              <a:rPr lang="sk-SK" sz="2400" smtClean="0"/>
              <a:t>/pozadie v PP</a:t>
            </a:r>
            <a:endParaRPr lang="sk-SK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Čížiček</a:t>
            </a:r>
            <a:r>
              <a:rPr lang="sk-SK" dirty="0" smtClean="0"/>
              <a:t>, </a:t>
            </a:r>
            <a:r>
              <a:rPr lang="sk-SK" dirty="0" err="1" smtClean="0"/>
              <a:t>čížiček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200" i="1" dirty="0" err="1" smtClean="0"/>
              <a:t>hudobno</a:t>
            </a:r>
            <a:r>
              <a:rPr lang="sk-SK" sz="3200" i="1" dirty="0" smtClean="0"/>
              <a:t> – pohybová hra</a:t>
            </a:r>
            <a:endParaRPr lang="sk-SK" sz="32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Andrea </a:t>
            </a:r>
            <a:r>
              <a:rPr lang="sk-SK" dirty="0" err="1" smtClean="0"/>
              <a:t>Kristeľová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142844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115196" cy="857256"/>
          </a:xfrm>
        </p:spPr>
        <p:txBody>
          <a:bodyPr/>
          <a:lstStyle/>
          <a:p>
            <a:r>
              <a:rPr lang="sk-SK" dirty="0" smtClean="0"/>
              <a:t>Poznáte vtáčiky? Ukazuj!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928670"/>
            <a:ext cx="7115196" cy="5197493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lastovička - sýkorka - bažant – ďateľ –</a:t>
            </a:r>
          </a:p>
          <a:p>
            <a:pPr algn="ctr">
              <a:buNone/>
            </a:pPr>
            <a:r>
              <a:rPr lang="sk-SK" dirty="0" smtClean="0"/>
              <a:t>sova – kukučka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l_fi" descr="http://snaturou2000.sk/uploads/2009/06/animal/sykorka-belasa/Parus_caeruleus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snaturou2000.sk/uploads/2009/06/animal/datel-cierny-tesar-cierny/Dryocop_martiu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14554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snaturou2000.sk/uploads/2009/06/animal/lastovicka-domova/Hirundo_rustica-251x4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428868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snaturou2000.sk/uploads/2009/05/animal/bazant-polovny/Phasianus_colchicus-400x2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786322"/>
            <a:ext cx="285752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l_fi" descr="http://img.diva.sk/stories/sova1.jpg"/>
          <p:cNvPicPr/>
          <p:nvPr/>
        </p:nvPicPr>
        <p:blipFill>
          <a:blip r:embed="rId7" cstate="print"/>
          <a:srcRect l="4478" t="9451" r="16446" b="5488"/>
          <a:stretch>
            <a:fillRect/>
          </a:stretch>
        </p:blipFill>
        <p:spPr bwMode="auto">
          <a:xfrm>
            <a:off x="1785918" y="4500570"/>
            <a:ext cx="2214578" cy="209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snaturou2000.sk/uploads/2009/05/animal/kukucka-jaraba/CuculusCanorus2-400x29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2565" y="4357694"/>
            <a:ext cx="2551435" cy="17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sk-SK" dirty="0" smtClean="0"/>
              <a:t>Poznáte pesničky o vtáčikoch?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Ak niektorú pesničku poznáte, zopakujte si ich.</a:t>
            </a:r>
          </a:p>
          <a:p>
            <a:endParaRPr lang="sk-SK" dirty="0"/>
          </a:p>
          <a:p>
            <a:r>
              <a:rPr lang="sk-SK" dirty="0" smtClean="0"/>
              <a:t>Lietala si lastovička lietala......</a:t>
            </a:r>
          </a:p>
          <a:p>
            <a:r>
              <a:rPr lang="sk-SK" dirty="0" smtClean="0"/>
              <a:t>Keď sa tá sýkorka vydávala.....</a:t>
            </a:r>
          </a:p>
          <a:p>
            <a:r>
              <a:rPr lang="sk-SK" dirty="0" smtClean="0"/>
              <a:t>Išla sova na tanec......</a:t>
            </a:r>
          </a:p>
          <a:p>
            <a:r>
              <a:rPr lang="sk-SK" dirty="0" smtClean="0"/>
              <a:t>Ďobe ďateľ do kôry.........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Poznáte čížika? Pozoruj obrázok!</a:t>
            </a:r>
            <a:endParaRPr lang="sk-SK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l_fi" descr="http://www.lovuzdar.sk/userfiles/foto/5120/91534/stehlk_a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85860"/>
            <a:ext cx="60007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sk-SK" sz="3600" dirty="0" smtClean="0"/>
              <a:t>Dnes sa spolu s čížikom naučíme  pestovať mak.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	Odkiaľ to čížik vie?</a:t>
            </a:r>
          </a:p>
          <a:p>
            <a:pPr>
              <a:buNone/>
            </a:pPr>
            <a:r>
              <a:rPr lang="sk-SK" sz="2800" dirty="0" smtClean="0"/>
              <a:t>	Čížik má veľmi rád makové semiačka. Od jari do jesene lieta okolo makového poľa a čaká kedy narastie.</a:t>
            </a:r>
          </a:p>
          <a:p>
            <a:pPr>
              <a:buNone/>
            </a:pPr>
            <a:r>
              <a:rPr lang="sk-SK" sz="2800" dirty="0"/>
              <a:t>	</a:t>
            </a:r>
            <a:r>
              <a:rPr lang="sk-SK" sz="2800" dirty="0" smtClean="0"/>
              <a:t>Na jeseň zostanú na poli makové semiačka, ktoré on veľmi rád zbiera. Je to pre neho taká pochúťka ako pre deti zmrzlina alebo lízanka.</a:t>
            </a:r>
          </a:p>
          <a:p>
            <a:pPr>
              <a:buNone/>
            </a:pPr>
            <a:r>
              <a:rPr lang="sk-SK" sz="2800" dirty="0"/>
              <a:t>	</a:t>
            </a:r>
            <a:r>
              <a:rPr lang="sk-SK" sz="2800" dirty="0" smtClean="0"/>
              <a:t>Viete, prečo ľudia pestujú mak?</a:t>
            </a:r>
            <a:endParaRPr lang="sk-SK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115196" cy="785818"/>
          </a:xfrm>
        </p:spPr>
        <p:txBody>
          <a:bodyPr>
            <a:normAutofit/>
          </a:bodyPr>
          <a:lstStyle/>
          <a:p>
            <a:r>
              <a:rPr lang="sk-SK" sz="3600" dirty="0" smtClean="0"/>
              <a:t>Na čo sa používa mak?</a:t>
            </a:r>
            <a:endParaRPr lang="sk-SK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l_fi" descr="http://2.bp.blogspot.com/_2jmO3yt1jig/TNFnq7qdz1I/AAAAAAAAA28/cqLws-D9cpw/s1600/1288790677.jpg"/>
          <p:cNvPicPr/>
          <p:nvPr/>
        </p:nvPicPr>
        <p:blipFill>
          <a:blip r:embed="rId3" cstate="print"/>
          <a:srcRect l="11959" t="11847" r="6509" b="7664"/>
          <a:stretch>
            <a:fillRect/>
          </a:stretch>
        </p:blipFill>
        <p:spPr bwMode="auto">
          <a:xfrm>
            <a:off x="1643042" y="1285860"/>
            <a:ext cx="3129558" cy="267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m4.aimg.sk/recepty/3239_480x360_8eb2bbe9769dc460f2e1b0a21df1b26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500462" cy="26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g_hi" descr="https://encrypted-tbn2.gstatic.com/images?q=tbn:ANd9GcSe4bwr5N-YCLu-FsSvnfmzhHCBAuSq8e69G4OSDQ3DkwgGxsmQ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143380"/>
            <a:ext cx="3214710" cy="238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115196" cy="785818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Pomenuj činnosti</a:t>
            </a:r>
            <a:endParaRPr lang="sk-SK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l_fi" descr="http://urobsisam.topky.sk/UserFiles/Image/zahrada/uzitkova-zahrada/vysev-a-vysadba-zelenin-522/22-siatie-archiv.jpg"/>
          <p:cNvPicPr>
            <a:picLocks noGrp="1"/>
          </p:cNvPicPr>
          <p:nvPr>
            <p:ph idx="1"/>
          </p:nvPr>
        </p:nvPicPr>
        <p:blipFill>
          <a:blip r:embed="rId3" cstate="print"/>
          <a:srcRect l="32301" r="31751" b="20274"/>
          <a:stretch>
            <a:fillRect/>
          </a:stretch>
        </p:blipFill>
        <p:spPr bwMode="auto">
          <a:xfrm>
            <a:off x="1928794" y="857232"/>
            <a:ext cx="2340180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thumbs.dreamstime.com/thumb_537/1283969739WI0e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928670"/>
            <a:ext cx="3148687" cy="22145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static.markiza.sk/a501/image/file/5/0042/wFuFsJYH.jpg"/>
          <p:cNvPicPr>
            <a:picLocks noChangeAspect="1" noChangeArrowheads="1"/>
          </p:cNvPicPr>
          <p:nvPr/>
        </p:nvPicPr>
        <p:blipFill>
          <a:blip r:embed="rId5" cstate="print"/>
          <a:srcRect l="15981"/>
          <a:stretch>
            <a:fillRect/>
          </a:stretch>
        </p:blipFill>
        <p:spPr bwMode="auto">
          <a:xfrm>
            <a:off x="3857620" y="3429000"/>
            <a:ext cx="2253475" cy="1507342"/>
          </a:xfrm>
          <a:prstGeom prst="rect">
            <a:avLst/>
          </a:prstGeom>
          <a:noFill/>
        </p:spPr>
      </p:pic>
      <p:pic>
        <p:nvPicPr>
          <p:cNvPr id="1032" name="Picture 8" descr="http://1.bp.blogspot.com/_JPejMNZEiI0/SvdqQ2JIpFI/AAAAAAAAG24/vI4hrV9kC-c/s320/200px-Koeh-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714752"/>
            <a:ext cx="1905000" cy="2733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http://www.zasielkovyobchod.sk/files/mod_eshop/produkty/full/130140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357694"/>
            <a:ext cx="2976941" cy="1977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sk-SK" sz="3600" dirty="0" err="1" smtClean="0"/>
              <a:t>Čížiček</a:t>
            </a:r>
            <a:r>
              <a:rPr lang="sk-SK" sz="3600" dirty="0" smtClean="0"/>
              <a:t> </a:t>
            </a:r>
            <a:r>
              <a:rPr lang="sk-SK" sz="3600" dirty="0" err="1" smtClean="0"/>
              <a:t>čížiček</a:t>
            </a:r>
            <a:r>
              <a:rPr lang="sk-SK" sz="3600" dirty="0" smtClean="0"/>
              <a:t> – text piesne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Otázka</a:t>
            </a:r>
          </a:p>
          <a:p>
            <a:pPr>
              <a:buNone/>
            </a:pPr>
            <a:r>
              <a:rPr lang="sk-SK" i="1" dirty="0" smtClean="0">
                <a:solidFill>
                  <a:srgbClr val="FF0000"/>
                </a:solidFill>
              </a:rPr>
              <a:t>    </a:t>
            </a:r>
            <a:r>
              <a:rPr lang="sk-SK" i="1" dirty="0" err="1" smtClean="0"/>
              <a:t>Čížiček</a:t>
            </a:r>
            <a:r>
              <a:rPr lang="sk-SK" i="1" dirty="0" smtClean="0"/>
              <a:t>, </a:t>
            </a:r>
            <a:r>
              <a:rPr lang="sk-SK" i="1" dirty="0" err="1" smtClean="0"/>
              <a:t>čížiček</a:t>
            </a:r>
            <a:r>
              <a:rPr lang="sk-SK" i="1" dirty="0" smtClean="0"/>
              <a:t> vtáčik maličký,</a:t>
            </a:r>
          </a:p>
          <a:p>
            <a:pPr>
              <a:buNone/>
            </a:pPr>
            <a:r>
              <a:rPr lang="sk-SK" i="1" dirty="0" smtClean="0"/>
              <a:t>	povedz nám </a:t>
            </a:r>
            <a:r>
              <a:rPr lang="sk-SK" i="1" dirty="0" err="1" smtClean="0"/>
              <a:t>čížiček</a:t>
            </a:r>
            <a:r>
              <a:rPr lang="sk-SK" i="1" dirty="0" smtClean="0"/>
              <a:t> ako sejú mak.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    Odpoveď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	</a:t>
            </a:r>
            <a:r>
              <a:rPr lang="sk-SK" dirty="0" smtClean="0"/>
              <a:t>/:Aj tak </a:t>
            </a:r>
            <a:r>
              <a:rPr lang="sk-SK" dirty="0" err="1" smtClean="0"/>
              <a:t>tak</a:t>
            </a:r>
            <a:r>
              <a:rPr lang="sk-SK" dirty="0" smtClean="0"/>
              <a:t> sejú mak:/3x</a:t>
            </a:r>
          </a:p>
          <a:p>
            <a:pPr>
              <a:buNone/>
            </a:pPr>
            <a:r>
              <a:rPr lang="sk-SK" dirty="0" smtClean="0"/>
              <a:t>       Aj tak sejú mak.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18" r="79610" b="27"/>
          <a:stretch>
            <a:fillRect/>
          </a:stretch>
        </p:blipFill>
        <p:spPr bwMode="auto">
          <a:xfrm>
            <a:off x="214282" y="428604"/>
            <a:ext cx="1285884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l_fi" descr="http://urobsisam.topky.sk/UserFiles/Image/zahrada/uzitkova-zahrada/vysev-a-vysadba-zelenin-522/22-siatie-archiv.jpg"/>
          <p:cNvPicPr>
            <a:picLocks/>
          </p:cNvPicPr>
          <p:nvPr/>
        </p:nvPicPr>
        <p:blipFill>
          <a:blip r:embed="rId3" cstate="print"/>
          <a:srcRect l="32301" r="31751" b="20274"/>
          <a:stretch>
            <a:fillRect/>
          </a:stretch>
        </p:blipFill>
        <p:spPr bwMode="auto">
          <a:xfrm>
            <a:off x="6215074" y="3643314"/>
            <a:ext cx="2054428" cy="227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237</Words>
  <Application>Microsoft Office PowerPoint</Application>
  <PresentationFormat>Prezentácia na obrazovke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     </vt:lpstr>
      <vt:lpstr>Čížiček, čížiček hudobno – pohybová hra</vt:lpstr>
      <vt:lpstr>Poznáte vtáčiky? Ukazuj!</vt:lpstr>
      <vt:lpstr>Poznáte pesničky o vtáčikoch?</vt:lpstr>
      <vt:lpstr>Poznáte čížika? Pozoruj obrázok!</vt:lpstr>
      <vt:lpstr>Dnes sa spolu s čížikom naučíme  pestovať mak.</vt:lpstr>
      <vt:lpstr>Na čo sa používa mak?</vt:lpstr>
      <vt:lpstr>Pomenuj činnosti</vt:lpstr>
      <vt:lpstr>Čížiček čížiček – text piesne</vt:lpstr>
      <vt:lpstr>Čížiček čížiček – text piesne</vt:lpstr>
      <vt:lpstr>Čížiček čížiček – text piesne</vt:lpstr>
      <vt:lpstr>Čížiček čížiček – text piesne</vt:lpstr>
      <vt:lpstr>Čížiček čížiček – text piesne</vt:lpstr>
      <vt:lpstr>Opis hry 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Čížiček, čížiček hudobno – pohybová hra</dc:title>
  <dc:creator>Andrea Kristeľová</dc:creator>
  <cp:lastModifiedBy>Kristelova</cp:lastModifiedBy>
  <cp:revision>15</cp:revision>
  <dcterms:created xsi:type="dcterms:W3CDTF">2013-02-14T13:02:28Z</dcterms:created>
  <dcterms:modified xsi:type="dcterms:W3CDTF">2013-02-19T14:13:36Z</dcterms:modified>
</cp:coreProperties>
</file>