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6" r:id="rId3"/>
    <p:sldId id="257" r:id="rId4"/>
    <p:sldId id="259" r:id="rId5"/>
    <p:sldId id="260" r:id="rId6"/>
    <p:sldId id="264" r:id="rId7"/>
    <p:sldId id="265" r:id="rId8"/>
    <p:sldId id="266" r:id="rId9"/>
    <p:sldId id="263" r:id="rId10"/>
    <p:sldId id="261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52E53-464C-4793-A1C5-B44EC0BFE269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735C-4F49-4710-83FF-8AD92019D9E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358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735C-4F49-4710-83FF-8AD92019D9E7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735C-4F49-4710-83FF-8AD92019D9E7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22-A8AD-423F-890C-B81D9B37027D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E3AE-9CD1-4B4B-A13F-5A50E4970F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22-A8AD-423F-890C-B81D9B37027D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E3AE-9CD1-4B4B-A13F-5A50E4970F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22-A8AD-423F-890C-B81D9B37027D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E3AE-9CD1-4B4B-A13F-5A50E4970F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22-A8AD-423F-890C-B81D9B37027D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E3AE-9CD1-4B4B-A13F-5A50E4970F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22-A8AD-423F-890C-B81D9B37027D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E3AE-9CD1-4B4B-A13F-5A50E4970F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22-A8AD-423F-890C-B81D9B37027D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E3AE-9CD1-4B4B-A13F-5A50E4970F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22-A8AD-423F-890C-B81D9B37027D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E3AE-9CD1-4B4B-A13F-5A50E4970F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22-A8AD-423F-890C-B81D9B37027D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E3AE-9CD1-4B4B-A13F-5A50E4970F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22-A8AD-423F-890C-B81D9B37027D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E3AE-9CD1-4B4B-A13F-5A50E4970F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22-A8AD-423F-890C-B81D9B37027D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E3AE-9CD1-4B4B-A13F-5A50E4970F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C722-A8AD-423F-890C-B81D9B37027D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E3AE-9CD1-4B4B-A13F-5A50E4970F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CC722-A8AD-423F-890C-B81D9B37027D}" type="datetimeFigureOut">
              <a:rPr lang="sk-SK" smtClean="0"/>
              <a:pPr/>
              <a:t>19. 2. 2013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E3AE-9CD1-4B4B-A13F-5A50E4970FE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zivotopis.osobnosti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hoto.vivo.sk/jpeg/253/250094/_n/1778898/Rytmus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48000" contrast="-40000"/>
          </a:blip>
          <a:srcRect/>
          <a:stretch>
            <a:fillRect/>
          </a:stretch>
        </p:blipFill>
        <p:spPr bwMode="auto">
          <a:xfrm>
            <a:off x="0" y="0"/>
            <a:ext cx="9358283" cy="6858000"/>
          </a:xfrm>
          <a:prstGeom prst="rect">
            <a:avLst/>
          </a:prstGeom>
          <a:noFill/>
        </p:spPr>
      </p:pic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>
            <a:normAutofit fontScale="90000"/>
          </a:bodyPr>
          <a:lstStyle/>
          <a:p>
            <a:r>
              <a:rPr lang="sk-SK" sz="2800" smtClean="0">
                <a:solidFill>
                  <a:srgbClr val="FF0000"/>
                </a:solidFill>
              </a:rPr>
              <a:t>   </a:t>
            </a:r>
            <a:r>
              <a:rPr lang="sk-SK" sz="2800" smtClean="0">
                <a:solidFill>
                  <a:srgbClr val="00B0F0"/>
                </a:solidFill>
              </a:rPr>
              <a:t/>
            </a:r>
            <a:br>
              <a:rPr lang="sk-SK" sz="2800" smtClean="0">
                <a:solidFill>
                  <a:srgbClr val="00B0F0"/>
                </a:solidFill>
              </a:rPr>
            </a:br>
            <a:r>
              <a:rPr lang="sk-SK" sz="2800" smtClean="0"/>
              <a:t/>
            </a:r>
            <a:br>
              <a:rPr lang="sk-SK" sz="2800" smtClean="0"/>
            </a:br>
            <a:endParaRPr lang="sk-SK" sz="280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sk-SK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sk-SK" sz="20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sk-SK" sz="2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sk-SK" sz="1600" dirty="0" smtClean="0"/>
          </a:p>
          <a:p>
            <a:pPr marL="0" indent="0" algn="ctr">
              <a:buFont typeface="Arial" charset="0"/>
              <a:buNone/>
              <a:defRPr/>
            </a:pPr>
            <a:endParaRPr lang="sk-SK" sz="1600" dirty="0"/>
          </a:p>
          <a:p>
            <a:pPr marL="0" indent="0" algn="ctr">
              <a:buFont typeface="Arial" charset="0"/>
              <a:buNone/>
              <a:defRPr/>
            </a:pPr>
            <a:endParaRPr lang="sk-SK" sz="1600" dirty="0" smtClean="0"/>
          </a:p>
          <a:p>
            <a:pPr marL="0" indent="0" algn="ctr">
              <a:buFont typeface="Arial" charset="0"/>
              <a:buNone/>
              <a:defRPr/>
            </a:pPr>
            <a:endParaRPr lang="sk-SK" sz="1600" dirty="0"/>
          </a:p>
          <a:p>
            <a:pPr marL="0" indent="0" algn="ctr">
              <a:buFont typeface="Arial" charset="0"/>
              <a:buNone/>
              <a:defRPr/>
            </a:pPr>
            <a:endParaRPr lang="sk-SK" sz="1600" dirty="0" smtClean="0"/>
          </a:p>
          <a:p>
            <a:pPr marL="0" indent="0" algn="ctr">
              <a:buFont typeface="Arial" charset="0"/>
              <a:buNone/>
              <a:defRPr/>
            </a:pPr>
            <a:endParaRPr lang="sk-SK" sz="1600" dirty="0"/>
          </a:p>
          <a:p>
            <a:pPr marL="0" indent="0" algn="ctr">
              <a:buFont typeface="Arial" charset="0"/>
              <a:buNone/>
              <a:defRPr/>
            </a:pPr>
            <a:r>
              <a:rPr lang="sk-SK" sz="1600" dirty="0" smtClean="0"/>
              <a:t>Špeciálna </a:t>
            </a:r>
            <a:r>
              <a:rPr lang="sk-SK" sz="1600" dirty="0" smtClean="0"/>
              <a:t>základná škola Partizánska 26, 963 01 Krupina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sk-SK" sz="1600" dirty="0" smtClean="0"/>
              <a:t>„Inou cestou – AVRE DROMEHA“</a:t>
            </a:r>
          </a:p>
          <a:p>
            <a:pPr algn="ctr">
              <a:defRPr/>
            </a:pPr>
            <a:endParaRPr lang="sk-SK" sz="1600" dirty="0" smtClean="0"/>
          </a:p>
          <a:p>
            <a:pPr algn="ctr">
              <a:defRPr/>
            </a:pPr>
            <a:endParaRPr lang="sk-SK" sz="16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sk-SK" sz="1600" dirty="0" smtClean="0"/>
              <a:t>„Moderné vzdelávanie pre vedomostnú spoločnosť / Projekt je spolufinancovaný zo zdrojov EU“</a:t>
            </a:r>
          </a:p>
          <a:p>
            <a:pPr algn="ctr">
              <a:defRPr/>
            </a:pPr>
            <a:endParaRPr lang="sk-SK" sz="2000" dirty="0" smtClean="0"/>
          </a:p>
          <a:p>
            <a:pPr algn="ctr">
              <a:defRPr/>
            </a:pPr>
            <a:endParaRPr lang="sk-SK" sz="2000" dirty="0" smtClean="0"/>
          </a:p>
          <a:p>
            <a:pPr marL="0" indent="0" algn="ctr">
              <a:buFont typeface="Arial" charset="0"/>
              <a:buNone/>
              <a:defRPr/>
            </a:pPr>
            <a:endParaRPr lang="sk-SK" sz="2000" i="1" dirty="0" smtClean="0"/>
          </a:p>
          <a:p>
            <a:pPr marL="0" indent="0">
              <a:buFont typeface="Arial" charset="0"/>
              <a:buNone/>
              <a:defRPr/>
            </a:pPr>
            <a:endParaRPr lang="sk-SK" dirty="0"/>
          </a:p>
        </p:txBody>
      </p:sp>
      <p:pic>
        <p:nvPicPr>
          <p:cNvPr id="2052" name="Picture 14" descr="Logo_OPV_farebne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30" y="5929027"/>
            <a:ext cx="72548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logo_ASFEU_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965669"/>
            <a:ext cx="1450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 descr="ESF_logo_SK_m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2" y="5857590"/>
            <a:ext cx="8223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hoto.vivo.sk/jpeg/253/250094/_n/1778898/Rytmus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48000" contrast="-40000"/>
          </a:blip>
          <a:srcRect/>
          <a:stretch>
            <a:fillRect/>
          </a:stretch>
        </p:blipFill>
        <p:spPr bwMode="auto">
          <a:xfrm>
            <a:off x="0" y="0"/>
            <a:ext cx="9358283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b="1" dirty="0" smtClean="0"/>
              <a:t>    Zdroje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28596" y="1600200"/>
            <a:ext cx="3857652" cy="4525963"/>
          </a:xfrm>
        </p:spPr>
        <p:txBody>
          <a:bodyPr>
            <a:normAutofit/>
          </a:bodyPr>
          <a:lstStyle/>
          <a:p>
            <a:r>
              <a:rPr lang="sk-SK" dirty="0" smtClean="0">
                <a:hlinkClick r:id="rId3"/>
              </a:rPr>
              <a:t>http://sk.wikipedia.org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http://zivotopis.osobnosti.cz/</a:t>
            </a:r>
            <a:endParaRPr lang="sk-SK" dirty="0" smtClean="0"/>
          </a:p>
          <a:p>
            <a:r>
              <a:rPr lang="sk-SK" dirty="0" err="1" smtClean="0"/>
              <a:t>www.google.sk</a:t>
            </a:r>
            <a:r>
              <a:rPr lang="sk-SK" dirty="0" smtClean="0"/>
              <a:t> /obrázky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.vivo.sk/jpeg/253/250094/_n/1778898/Rytmus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48000" contrast="-40000"/>
          </a:blip>
          <a:srcRect/>
          <a:stretch>
            <a:fillRect/>
          </a:stretch>
        </p:blipFill>
        <p:spPr bwMode="auto">
          <a:xfrm>
            <a:off x="0" y="0"/>
            <a:ext cx="9358283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43116"/>
            <a:ext cx="841531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sk-SK" sz="6000" b="1" dirty="0" smtClean="0"/>
              <a:t>    Rytmus </a:t>
            </a:r>
            <a:r>
              <a:rPr lang="sk-SK" sz="5400" b="1" dirty="0" smtClean="0"/>
              <a:t/>
            </a:r>
            <a:br>
              <a:rPr lang="sk-SK" sz="5400" b="1" dirty="0" smtClean="0"/>
            </a:br>
            <a:r>
              <a:rPr lang="sk-SK" sz="5400" b="1" dirty="0" smtClean="0"/>
              <a:t>   </a:t>
            </a:r>
            <a:r>
              <a:rPr lang="sk-SK" sz="3600" i="1" dirty="0"/>
              <a:t>s</a:t>
            </a:r>
            <a:r>
              <a:rPr lang="sk-SK" sz="3600" i="1" dirty="0" smtClean="0"/>
              <a:t>pevák, porotca</a:t>
            </a:r>
            <a:endParaRPr lang="sk-SK" sz="36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720" y="4857760"/>
            <a:ext cx="4572000" cy="1752600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sz="2800" dirty="0" smtClean="0">
                <a:solidFill>
                  <a:schemeClr val="tx1"/>
                </a:solidFill>
              </a:rPr>
              <a:t>Mgr. Andrea  </a:t>
            </a:r>
            <a:r>
              <a:rPr lang="sk-SK" sz="2800" dirty="0" err="1" smtClean="0">
                <a:solidFill>
                  <a:schemeClr val="tx1"/>
                </a:solidFill>
              </a:rPr>
              <a:t>Kristeľová</a:t>
            </a:r>
            <a:r>
              <a:rPr lang="sk-SK" sz="2800" dirty="0" smtClean="0">
                <a:solidFill>
                  <a:schemeClr val="tx1"/>
                </a:solidFill>
              </a:rPr>
              <a:t> </a:t>
            </a:r>
            <a:endParaRPr lang="sk-SK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hoto.vivo.sk/jpeg/253/250094/_n/1778898/Rytmus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48000" contrast="-40000"/>
          </a:blip>
          <a:srcRect/>
          <a:stretch>
            <a:fillRect/>
          </a:stretch>
        </p:blipFill>
        <p:spPr bwMode="auto">
          <a:xfrm>
            <a:off x="0" y="0"/>
            <a:ext cx="9358283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b="1" dirty="0" smtClean="0"/>
              <a:t>    Vizitka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vlastným menom  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 Patrik Vrbovský </a:t>
            </a:r>
          </a:p>
          <a:p>
            <a:r>
              <a:rPr lang="sk-SK" dirty="0"/>
              <a:t> </a:t>
            </a:r>
            <a:r>
              <a:rPr lang="sk-SK" dirty="0" smtClean="0"/>
              <a:t>narodil sa 3.január</a:t>
            </a:r>
            <a:r>
              <a:rPr lang="sk-SK" dirty="0"/>
              <a:t> </a:t>
            </a:r>
            <a:r>
              <a:rPr lang="sk-SK" dirty="0" smtClean="0"/>
              <a:t>1977</a:t>
            </a:r>
          </a:p>
          <a:p>
            <a:r>
              <a:rPr lang="sk-SK" dirty="0"/>
              <a:t>p</a:t>
            </a:r>
            <a:r>
              <a:rPr lang="sk-SK" dirty="0" smtClean="0"/>
              <a:t>ôsobí ako  spevák - </a:t>
            </a:r>
            <a:r>
              <a:rPr lang="sk-SK" dirty="0" err="1" smtClean="0"/>
              <a:t>rapper</a:t>
            </a:r>
            <a:r>
              <a:rPr lang="sk-SK" dirty="0" smtClean="0"/>
              <a:t> </a:t>
            </a:r>
          </a:p>
          <a:p>
            <a:r>
              <a:rPr lang="sk-SK" dirty="0" smtClean="0"/>
              <a:t>hudobný žáner: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rap</a:t>
            </a:r>
            <a:r>
              <a:rPr lang="en-US" dirty="0" smtClean="0"/>
              <a:t>, hip</a:t>
            </a:r>
            <a:r>
              <a:rPr lang="sk-SK" dirty="0"/>
              <a:t>-</a:t>
            </a:r>
            <a:r>
              <a:rPr lang="en-US" dirty="0" smtClean="0"/>
              <a:t>hop, </a:t>
            </a:r>
            <a:r>
              <a:rPr lang="en-US" dirty="0"/>
              <a:t>R&amp;B</a:t>
            </a:r>
            <a:r>
              <a:rPr lang="en-US" dirty="0" smtClean="0"/>
              <a:t>, pop,</a:t>
            </a:r>
            <a:r>
              <a:rPr lang="sk-SK" dirty="0" smtClean="0"/>
              <a:t> </a:t>
            </a:r>
            <a:r>
              <a:rPr lang="en-US" dirty="0" err="1" smtClean="0"/>
              <a:t>dubstep</a:t>
            </a:r>
            <a:r>
              <a:rPr lang="en-US" dirty="0" smtClean="0"/>
              <a:t> </a:t>
            </a:r>
            <a:r>
              <a:rPr lang="sk-SK" dirty="0" smtClean="0"/>
              <a:t>,</a:t>
            </a:r>
            <a:r>
              <a:rPr lang="en-US" dirty="0" smtClean="0"/>
              <a:t>electro</a:t>
            </a:r>
            <a:endParaRPr lang="sk-SK" dirty="0" smtClean="0"/>
          </a:p>
          <a:p>
            <a:r>
              <a:rPr lang="sk-SK" dirty="0" smtClean="0"/>
              <a:t>v súčasnosti tvorí pár so známou slovenskou speváčkou Darou </a:t>
            </a:r>
            <a:r>
              <a:rPr lang="sk-SK" dirty="0" err="1" smtClean="0"/>
              <a:t>Rolins</a:t>
            </a:r>
            <a:r>
              <a:rPr lang="sk-SK" dirty="0" smtClean="0"/>
              <a:t> 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/>
          </a:p>
        </p:txBody>
      </p:sp>
      <p:pic>
        <p:nvPicPr>
          <p:cNvPr id="10244" name="Picture 4" descr="http://imagebox.cz.osobnosti.cz/foto/rytmus/O587918-e88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143248"/>
            <a:ext cx="2170298" cy="350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hoto.vivo.sk/jpeg/253/250094/_n/1778898/Rytmus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48000" contrast="-40000"/>
          </a:blip>
          <a:srcRect/>
          <a:stretch>
            <a:fillRect/>
          </a:stretch>
        </p:blipFill>
        <p:spPr bwMode="auto">
          <a:xfrm>
            <a:off x="0" y="0"/>
            <a:ext cx="9358283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b="1" dirty="0" smtClean="0"/>
              <a:t>    Kariéra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158" y="1643050"/>
            <a:ext cx="4143404" cy="4525963"/>
          </a:xfrm>
        </p:spPr>
        <p:txBody>
          <a:bodyPr>
            <a:normAutofit fontScale="25000" lnSpcReduction="20000"/>
          </a:bodyPr>
          <a:lstStyle/>
          <a:p>
            <a:r>
              <a:rPr lang="sk-SK" sz="9000" dirty="0" smtClean="0"/>
              <a:t>už vo veľmi mladom veku sa stal </a:t>
            </a:r>
            <a:r>
              <a:rPr lang="sk-SK" sz="9000" dirty="0" err="1" smtClean="0"/>
              <a:t>breakerom</a:t>
            </a:r>
            <a:endParaRPr lang="sk-SK" sz="9000" dirty="0" smtClean="0"/>
          </a:p>
          <a:p>
            <a:r>
              <a:rPr lang="sk-SK" sz="9000" dirty="0" smtClean="0"/>
              <a:t>dostal sa aj k repu, začal </a:t>
            </a:r>
            <a:r>
              <a:rPr lang="sk-SK" sz="9000" dirty="0" err="1" smtClean="0"/>
              <a:t>repovať</a:t>
            </a:r>
            <a:r>
              <a:rPr lang="sk-SK" sz="9000" dirty="0" smtClean="0"/>
              <a:t> anglicky po tom začal </a:t>
            </a:r>
            <a:r>
              <a:rPr lang="sk-SK" sz="9000" dirty="0" err="1" smtClean="0"/>
              <a:t>repovať</a:t>
            </a:r>
            <a:r>
              <a:rPr lang="sk-SK" sz="9000" dirty="0" smtClean="0"/>
              <a:t> slovensky</a:t>
            </a:r>
          </a:p>
          <a:p>
            <a:r>
              <a:rPr lang="sk-SK" sz="9000" dirty="0" smtClean="0"/>
              <a:t>Rytmus sa stal zakladateľom úspešného </a:t>
            </a:r>
            <a:r>
              <a:rPr lang="sk-SK" sz="9000" dirty="0" err="1" smtClean="0"/>
              <a:t>hip-hopového</a:t>
            </a:r>
            <a:r>
              <a:rPr lang="sk-SK" sz="9000" dirty="0" smtClean="0"/>
              <a:t> tria </a:t>
            </a:r>
            <a:r>
              <a:rPr lang="sk-SK" sz="9000" dirty="0" err="1" smtClean="0"/>
              <a:t>Kontrafakt</a:t>
            </a:r>
            <a:endParaRPr lang="sk-SK" sz="9000" dirty="0" smtClean="0"/>
          </a:p>
          <a:p>
            <a:r>
              <a:rPr lang="sk-SK" sz="9000" dirty="0" smtClean="0"/>
              <a:t>Nahral spolu so speváčkou Tinou rádiový hit „Príbeh“</a:t>
            </a:r>
          </a:p>
          <a:p>
            <a:r>
              <a:rPr lang="sk-SK" sz="9000" dirty="0" smtClean="0"/>
              <a:t>svojim </a:t>
            </a:r>
            <a:r>
              <a:rPr lang="sk-SK" sz="9000" dirty="0" err="1" smtClean="0"/>
              <a:t>beatboxom</a:t>
            </a:r>
            <a:r>
              <a:rPr lang="sk-SK" sz="9000" dirty="0" smtClean="0"/>
              <a:t> sa stal najlepší na Slovensku</a:t>
            </a:r>
          </a:p>
          <a:p>
            <a:r>
              <a:rPr lang="sk-SK" sz="9000" dirty="0" smtClean="0"/>
              <a:t>bol porotca speváckej súťaže Hlas Československa 2012</a:t>
            </a:r>
            <a:br>
              <a:rPr lang="sk-SK" sz="9000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b="1" dirty="0" smtClean="0"/>
          </a:p>
          <a:p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sk-SK" dirty="0"/>
          </a:p>
        </p:txBody>
      </p:sp>
      <p:pic>
        <p:nvPicPr>
          <p:cNvPr id="8196" name="Picture 4" descr="http://img.cas.sk/img/4/title/620169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0" y="4786322"/>
            <a:ext cx="2952750" cy="173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hoto.vivo.sk/jpeg/253/250094/_n/1778898/Rytmus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48000" contrast="-40000"/>
          </a:blip>
          <a:srcRect/>
          <a:stretch>
            <a:fillRect/>
          </a:stretch>
        </p:blipFill>
        <p:spPr bwMode="auto">
          <a:xfrm>
            <a:off x="0" y="0"/>
            <a:ext cx="9358283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b="1" dirty="0" smtClean="0"/>
              <a:t>    Tvorba – </a:t>
            </a:r>
            <a:r>
              <a:rPr lang="sk-SK" b="1" dirty="0" err="1" smtClean="0"/>
              <a:t>Kontrafakt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214282" y="1643050"/>
            <a:ext cx="4071966" cy="4900634"/>
          </a:xfrm>
        </p:spPr>
        <p:txBody>
          <a:bodyPr/>
          <a:lstStyle/>
          <a:p>
            <a:r>
              <a:rPr lang="sk-SK" dirty="0" smtClean="0"/>
              <a:t>album E.R.A.</a:t>
            </a:r>
          </a:p>
          <a:p>
            <a:r>
              <a:rPr lang="sk-SK" dirty="0" smtClean="0"/>
              <a:t>album Bozk na rozlúčku </a:t>
            </a:r>
          </a:p>
        </p:txBody>
      </p:sp>
      <p:pic>
        <p:nvPicPr>
          <p:cNvPr id="4100" name="Picture 4" descr="kontrafakt-era.jpg (22434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3219450" cy="3209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hoto.vivo.sk/jpeg/253/250094/_n/1778898/Rytmus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48000" contrast="-40000"/>
          </a:blip>
          <a:srcRect/>
          <a:stretch>
            <a:fillRect/>
          </a:stretch>
        </p:blipFill>
        <p:spPr bwMode="auto">
          <a:xfrm>
            <a:off x="0" y="0"/>
            <a:ext cx="9358283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b="1" dirty="0" smtClean="0"/>
              <a:t>    Tvorba – sólo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285720" y="1600200"/>
            <a:ext cx="4000528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album </a:t>
            </a:r>
            <a:r>
              <a:rPr lang="sk-SK" dirty="0" err="1" smtClean="0"/>
              <a:t>Bengoro</a:t>
            </a:r>
            <a:endParaRPr lang="sk-SK" dirty="0" smtClean="0"/>
          </a:p>
          <a:p>
            <a:r>
              <a:rPr lang="sk-SK" dirty="0" smtClean="0"/>
              <a:t>album Kráľ</a:t>
            </a:r>
          </a:p>
          <a:p>
            <a:r>
              <a:rPr lang="sk-SK" dirty="0" smtClean="0"/>
              <a:t>album Fenomén </a:t>
            </a:r>
            <a:endParaRPr lang="sk-SK" dirty="0"/>
          </a:p>
        </p:txBody>
      </p:sp>
      <p:pic>
        <p:nvPicPr>
          <p:cNvPr id="21506" name="Picture 2" descr="http://files.rytmus.webnode.sk/200000004-81b0282aa4/cover_bengo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071810"/>
            <a:ext cx="1857388" cy="1785950"/>
          </a:xfrm>
          <a:prstGeom prst="rect">
            <a:avLst/>
          </a:prstGeom>
          <a:noFill/>
        </p:spPr>
      </p:pic>
      <p:pic>
        <p:nvPicPr>
          <p:cNvPr id="21508" name="Picture 4" descr="http://rytmus.okamzite.eu/rytmus-fenomen-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857760"/>
            <a:ext cx="1785950" cy="1785950"/>
          </a:xfrm>
          <a:prstGeom prst="rect">
            <a:avLst/>
          </a:prstGeom>
          <a:noFill/>
        </p:spPr>
      </p:pic>
      <p:pic>
        <p:nvPicPr>
          <p:cNvPr id="21510" name="Picture 6" descr="http://www.bifo.pages.szm.com/c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1857388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hoto.vivo.sk/jpeg/253/250094/_n/1778898/Rytmus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48000" contrast="-40000"/>
          </a:blip>
          <a:srcRect/>
          <a:stretch>
            <a:fillRect/>
          </a:stretch>
        </p:blipFill>
        <p:spPr bwMode="auto">
          <a:xfrm>
            <a:off x="0" y="0"/>
            <a:ext cx="9358283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    Ocenenia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3571900" cy="4900634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druhé miesto v medzinárodnej súťaži </a:t>
            </a:r>
            <a:r>
              <a:rPr lang="sk-SK" dirty="0" err="1" smtClean="0"/>
              <a:t>Austrian</a:t>
            </a:r>
            <a:r>
              <a:rPr lang="sk-SK" dirty="0" smtClean="0"/>
              <a:t> </a:t>
            </a:r>
            <a:r>
              <a:rPr lang="sk-SK" dirty="0" err="1" smtClean="0"/>
              <a:t>beatbox</a:t>
            </a:r>
            <a:r>
              <a:rPr lang="sk-SK" dirty="0" smtClean="0"/>
              <a:t> </a:t>
            </a:r>
            <a:r>
              <a:rPr lang="sk-SK" dirty="0" err="1" smtClean="0"/>
              <a:t>battle</a:t>
            </a:r>
            <a:r>
              <a:rPr lang="sk-SK" dirty="0" smtClean="0"/>
              <a:t> </a:t>
            </a:r>
            <a:r>
              <a:rPr lang="sk-SK" dirty="0" err="1" smtClean="0"/>
              <a:t>championship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(2003)</a:t>
            </a:r>
          </a:p>
          <a:p>
            <a:r>
              <a:rPr lang="sk-SK" dirty="0" smtClean="0"/>
              <a:t>prvé miesto v súťaži Aurel najlepší album v kategórii </a:t>
            </a:r>
            <a:r>
              <a:rPr lang="sk-SK" dirty="0" err="1" smtClean="0"/>
              <a:t>hip-hop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(2006)</a:t>
            </a:r>
          </a:p>
          <a:p>
            <a:r>
              <a:rPr lang="sk-SK" dirty="0" smtClean="0"/>
              <a:t>prvé miesto za najúspešnejšiu  slovenskú skupinu – KONTRAFAKT </a:t>
            </a:r>
            <a:r>
              <a:rPr lang="sk-SK" dirty="0" smtClean="0">
                <a:solidFill>
                  <a:srgbClr val="FF0000"/>
                </a:solidFill>
              </a:rPr>
              <a:t>( 2004)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sk-SK"/>
          </a:p>
        </p:txBody>
      </p:sp>
      <p:pic>
        <p:nvPicPr>
          <p:cNvPr id="1026" name="Picture 2" descr="http://photos-a.ak.fbcdn.net/hphotos-ak-prn1/34396_10150286102460122_554633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8092" y="4214818"/>
            <a:ext cx="1875908" cy="249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hoto.vivo.sk/jpeg/253/250094/_n/1778898/Rytmus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48000" contrast="-40000"/>
          </a:blip>
          <a:srcRect/>
          <a:stretch>
            <a:fillRect/>
          </a:stretch>
        </p:blipFill>
        <p:spPr bwMode="auto">
          <a:xfrm>
            <a:off x="0" y="0"/>
            <a:ext cx="9358283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    Spolupráca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k-SK" sz="4200" b="1" dirty="0" smtClean="0"/>
              <a:t>Tina</a:t>
            </a:r>
            <a:endParaRPr lang="sk-SK" sz="4200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pPr lvl="3"/>
            <a:r>
              <a:rPr lang="sk-SK" b="1" dirty="0" smtClean="0"/>
              <a:t>          </a:t>
            </a:r>
            <a:r>
              <a:rPr lang="sk-SK" sz="4200" b="1" dirty="0" err="1" smtClean="0"/>
              <a:t>Anita</a:t>
            </a:r>
            <a:r>
              <a:rPr lang="sk-SK" sz="4200" b="1" dirty="0" smtClean="0"/>
              <a:t> Soul</a:t>
            </a:r>
            <a:endParaRPr lang="sk-SK" sz="4200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pPr>
              <a:buNone/>
            </a:pPr>
            <a:r>
              <a:rPr lang="sk-SK" b="1" dirty="0" smtClean="0"/>
              <a:t>         </a:t>
            </a:r>
          </a:p>
          <a:p>
            <a:pPr>
              <a:buNone/>
            </a:pPr>
            <a:r>
              <a:rPr lang="sk-SK" b="1" dirty="0" smtClean="0"/>
              <a:t>                 </a:t>
            </a:r>
            <a:r>
              <a:rPr lang="sk-SK" sz="4200" b="1" dirty="0" smtClean="0"/>
              <a:t>EGO</a:t>
            </a:r>
            <a:endParaRPr lang="sk-SK" sz="42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sk-SK"/>
          </a:p>
        </p:txBody>
      </p:sp>
      <p:pic>
        <p:nvPicPr>
          <p:cNvPr id="26626" name="Picture 2" descr="http://img.aktuality.sk/stories/NAJNOVSIE_FOTKY/OSOBNOSTI/KULTURA/article/ego_koncert_dublin3_jancek_photograp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714884"/>
            <a:ext cx="271464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www.lenprezeny.sk/album/titulka/thumbnail-anita-soul-a-rytmus-spolu-v-bazene-111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71810"/>
            <a:ext cx="1928826" cy="192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www.ireport.cz/images/ireport/clanky/Tina/tin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428736"/>
            <a:ext cx="264320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c/c6/Rytmus_(2012).JPG/230px-Rytmus_(20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56" cy="3429000"/>
          </a:xfrm>
          <a:prstGeom prst="rect">
            <a:avLst/>
          </a:prstGeom>
          <a:noFill/>
        </p:spPr>
      </p:pic>
      <p:pic>
        <p:nvPicPr>
          <p:cNvPr id="1028" name="Picture 4" descr="http://www.natazvolenska.estranky.sk/img/original/19/3788866-ceskoslovenska-superstar-patrik-rytmus-vrbov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14793"/>
            <a:ext cx="2857488" cy="2643207"/>
          </a:xfrm>
          <a:prstGeom prst="rect">
            <a:avLst/>
          </a:prstGeom>
          <a:noFill/>
        </p:spPr>
      </p:pic>
      <p:pic>
        <p:nvPicPr>
          <p:cNvPr id="1030" name="Picture 6" descr="http://img.karaoketexty.cz/img/artists/3571/rytmus-3164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000240"/>
            <a:ext cx="2714612" cy="4857760"/>
          </a:xfrm>
          <a:prstGeom prst="rect">
            <a:avLst/>
          </a:prstGeom>
          <a:noFill/>
        </p:spPr>
      </p:pic>
      <p:pic>
        <p:nvPicPr>
          <p:cNvPr id="1032" name="Picture 8" descr="http://userserve-ak.last.fm/serve/500/4020435/Rytmus+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4286256"/>
          </a:xfrm>
          <a:prstGeom prst="rect">
            <a:avLst/>
          </a:prstGeom>
          <a:noFill/>
        </p:spPr>
      </p:pic>
      <p:pic>
        <p:nvPicPr>
          <p:cNvPr id="1034" name="Picture 10" descr="http://img.ahaonline.cz/img/18/article/845898_rytmus-cro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1"/>
            <a:ext cx="2286016" cy="2000239"/>
          </a:xfrm>
          <a:prstGeom prst="rect">
            <a:avLst/>
          </a:prstGeom>
          <a:noFill/>
        </p:spPr>
      </p:pic>
      <p:pic>
        <p:nvPicPr>
          <p:cNvPr id="1036" name="Picture 12" descr="http://img.ahaonline.cz/img/18/article/878349_rytmu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1"/>
            <a:ext cx="2143140" cy="2000240"/>
          </a:xfrm>
          <a:prstGeom prst="rect">
            <a:avLst/>
          </a:prstGeom>
          <a:noFill/>
        </p:spPr>
      </p:pic>
      <p:pic>
        <p:nvPicPr>
          <p:cNvPr id="1038" name="Picture 14" descr="http://static.hudba.zoznam.sk/media/obrazky/magazin/galeria/35738/rytmu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56" y="2000240"/>
            <a:ext cx="1725411" cy="2643183"/>
          </a:xfrm>
          <a:prstGeom prst="rect">
            <a:avLst/>
          </a:prstGeom>
          <a:noFill/>
        </p:spPr>
      </p:pic>
      <p:pic>
        <p:nvPicPr>
          <p:cNvPr id="1040" name="Picture 16" descr="http://img.aktualne.centrum.cz/506/33/5063308-hlas-ceskoslovenska-party-rytmu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429000"/>
            <a:ext cx="1857388" cy="3429000"/>
          </a:xfrm>
          <a:prstGeom prst="rect">
            <a:avLst/>
          </a:prstGeom>
          <a:noFill/>
        </p:spPr>
      </p:pic>
      <p:pic>
        <p:nvPicPr>
          <p:cNvPr id="1042" name="Picture 18" descr="http://img.radio.cz/pictures/muzikanti/rytmus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85918" y="4643447"/>
            <a:ext cx="1857388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184</Words>
  <Application>Microsoft Office PowerPoint</Application>
  <PresentationFormat>Prezentácia na obrazovke (4:3)</PresentationFormat>
  <Paragraphs>72</Paragraphs>
  <Slides>10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     </vt:lpstr>
      <vt:lpstr>    Rytmus     spevák, porotca</vt:lpstr>
      <vt:lpstr>    Vizitka </vt:lpstr>
      <vt:lpstr>    Kariéra </vt:lpstr>
      <vt:lpstr>    Tvorba – Kontrafakt</vt:lpstr>
      <vt:lpstr>    Tvorba – sólo</vt:lpstr>
      <vt:lpstr>    Ocenenia </vt:lpstr>
      <vt:lpstr>    Spolupráca</vt:lpstr>
      <vt:lpstr>Prezentácia programu PowerPoint</vt:lpstr>
      <vt:lpstr>    Zdroje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Rytmus     Spevák, porotca</dc:title>
  <dc:creator>Andrea Kristeľová</dc:creator>
  <cp:lastModifiedBy>Kristelova</cp:lastModifiedBy>
  <cp:revision>27</cp:revision>
  <dcterms:created xsi:type="dcterms:W3CDTF">2013-02-15T20:39:13Z</dcterms:created>
  <dcterms:modified xsi:type="dcterms:W3CDTF">2013-02-19T14:23:36Z</dcterms:modified>
</cp:coreProperties>
</file>