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8" r:id="rId4"/>
    <p:sldId id="259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7" r:id="rId15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3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FFF32-9001-4D61-98AC-5F54429866ED}" type="datetimeFigureOut">
              <a:rPr lang="sk-SK"/>
              <a:pPr>
                <a:defRPr/>
              </a:pPr>
              <a:t>19. 2. 2013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B3CD6-EC72-479A-938A-AB20C1F4757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ED418-9FBD-4DFD-A8A9-6E70412FF228}" type="datetimeFigureOut">
              <a:rPr lang="sk-SK"/>
              <a:pPr>
                <a:defRPr/>
              </a:pPr>
              <a:t>19. 2. 2013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03299-429C-4B53-AAC5-331A3B3FF5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08CA0-DD99-4F37-A69B-8FCA7B0EB385}" type="datetimeFigureOut">
              <a:rPr lang="sk-SK"/>
              <a:pPr>
                <a:defRPr/>
              </a:pPr>
              <a:t>19. 2. 2013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BFD55-AE9B-487D-B432-3347B2D1EBB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10639-48F4-49FB-A017-E11A71CEC794}" type="datetimeFigureOut">
              <a:rPr lang="sk-SK"/>
              <a:pPr>
                <a:defRPr/>
              </a:pPr>
              <a:t>19. 2. 2013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B0BFE-1775-4D43-BA0E-A8C74511C2F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C1EEF-F54C-457F-8DC0-8A69D1129EBC}" type="datetimeFigureOut">
              <a:rPr lang="sk-SK"/>
              <a:pPr>
                <a:defRPr/>
              </a:pPr>
              <a:t>19. 2. 2013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079AC-D625-4604-A5A9-65F43C37C5B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814F2-31AB-4B52-A7E5-B8B0FF5F193B}" type="datetimeFigureOut">
              <a:rPr lang="sk-SK"/>
              <a:pPr>
                <a:defRPr/>
              </a:pPr>
              <a:t>19. 2. 2013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7A66C-91AC-4A15-BEA6-7AE75BD79E5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5B14-4498-439E-8CFE-C5B22A014087}" type="datetimeFigureOut">
              <a:rPr lang="sk-SK"/>
              <a:pPr>
                <a:defRPr/>
              </a:pPr>
              <a:t>19. 2. 2013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87703-3281-4802-9FE9-55A6B084F40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2591C-B372-47B4-AB86-66C0823E1662}" type="datetimeFigureOut">
              <a:rPr lang="sk-SK"/>
              <a:pPr>
                <a:defRPr/>
              </a:pPr>
              <a:t>19. 2. 2013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EE9FF-C5DD-4767-BC73-4EBAF9132DD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B4554-64AE-49C3-919A-B63B7A590245}" type="datetimeFigureOut">
              <a:rPr lang="sk-SK"/>
              <a:pPr>
                <a:defRPr/>
              </a:pPr>
              <a:t>19. 2. 2013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2940D-B15A-4BF6-AD75-24981D895BC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2E7D6-F503-4DB1-9A2A-9EBD9EAA3AA7}" type="datetimeFigureOut">
              <a:rPr lang="sk-SK"/>
              <a:pPr>
                <a:defRPr/>
              </a:pPr>
              <a:t>19. 2. 2013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43111-195C-4C26-A7ED-118470B5C38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k-SK" noProof="0" smtClean="0"/>
              <a:t>Ak chcete pridať obrázok, kliknite na ikonu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9817F-ACFF-4269-A802-09AE6FD2BE0E}" type="datetimeFigureOut">
              <a:rPr lang="sk-SK"/>
              <a:pPr>
                <a:defRPr/>
              </a:pPr>
              <a:t>19. 2. 2013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3FF7-46FC-464B-B51C-A4471A93FE7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E08EB2-1457-4F9D-9B4F-40C6B8649ACA}" type="datetimeFigureOut">
              <a:rPr lang="sk-SK"/>
              <a:pPr>
                <a:defRPr/>
              </a:pPr>
              <a:t>19. 2. 2013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35EC55-9403-4A58-B4C0-17A8341EDFF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svetovanej.cz/wp-content/uploads/kosti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www.google.sk/imgres?imgurl=http://www.dobrenapady.info/gfx.php?res_id=2096&amp;imgrefurl=http://www.dobrenapady.info/listnaty-strom-f2096.htm&amp;usg=__npj0vKeopJvpa2NfrwgIa4IoSjg=&amp;h=500&amp;w=389&amp;sz=26&amp;hl=sk&amp;start=19&amp;zoom=1&amp;um=1&amp;itbs=1&amp;tbnid=7RhfCn2R7o4gDM:&amp;tbnh=130&amp;tbnw=101&amp;prev=/images?q=listnat%C3%BD+strom&amp;um=1&amp;hl=sk&amp;tbs=isch:1&amp;ei=NRSGTeLjJ4aVswauyZmBAw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s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k/imgres?imgurl=https://ep.edu.sk/9999/DocObr/strom.gif&amp;imgrefurl=https://ep.edu.sk/9999/DocObr/Forms/EditForm.aspx?ID=12&amp;usg=__ArI2GEJpohtUpjcRvPDpYa-gLy0=&amp;h=595&amp;w=842&amp;sz=215&amp;hl=sk&amp;start=35&amp;zoom=1&amp;um=1&amp;itbs=1&amp;tbnid=pbTcTOII5x597M:&amp;tbnh=102&amp;tbnw=145&amp;prev=/images?q=strom&amp;start=20&amp;um=1&amp;hl=sk&amp;sa=N&amp;ndsp=20&amp;tbs=isch:1&amp;ei=kxOGTfKGNMnEtAbJquCMAw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hyperlink" Target="http://www.google.sk/imgres?imgurl=http://sova.osjak.cz/sova/2005/sova_logo.jpg&amp;imgrefurl=http://sova.osjak.cz/sova/2005/&amp;usg=__1SqksuFbpBMBwGIUxdAwpcDpKvI=&amp;h=231&amp;w=255&amp;sz=16&amp;hl=sk&amp;start=372&amp;zoom=1&amp;um=1&amp;itbs=1&amp;tbnid=tLPObzwTw9CEHM:&amp;tbnh=101&amp;tbnw=111&amp;prev=/images?q=sova&amp;start=360&amp;um=1&amp;hl=sk&amp;sa=N&amp;ndsp=20&amp;tbs=isch:1&amp;ei=KRGGTdiBBIzEtAbxw6CFAw" TargetMode="External"/><Relationship Id="rId3" Type="http://schemas.openxmlformats.org/officeDocument/2006/relationships/hyperlink" Target="http://www.google.sk/imgres?imgurl=http://thumbs.dreamstime.com/thumb_548/1287346949Ct2x7u.jpg&amp;imgrefurl=http://www.stockphotos.sk/image.php?img_id=16531984&amp;img_type=1&amp;usg=__uybrokxkVt4Z6fgJBXEkJgKLL88=&amp;h=350&amp;w=300&amp;sz=48&amp;hl=sk&amp;start=220&amp;zoom=1&amp;um=1&amp;itbs=1&amp;tbnid=mXRr3_hsobGqdM:&amp;tbnh=120&amp;tbnw=103&amp;prev=/images?q=sova&amp;start=200&amp;um=1&amp;hl=sk&amp;sa=N&amp;ndsp=20&amp;tbs=isch:1&amp;ei=qxCGTefgJ8jWtAbUoqGMAw" TargetMode="External"/><Relationship Id="rId7" Type="http://schemas.openxmlformats.org/officeDocument/2006/relationships/hyperlink" Target="http://www.google.sk/imgres?imgurl=http://thumbs.dreamstime.com/thumb_512/12763639270869P4.jpg&amp;imgrefurl=http://www.stockphotos.sk/image.php?img_id=14698469&amp;img_type=1&amp;usg=__opawHqPNZsLE2qLuwoFPbtTZ2pw=&amp;h=250&amp;w=300&amp;sz=34&amp;hl=sk&amp;start=382&amp;zoom=1&amp;um=1&amp;itbs=1&amp;tbnid=QZAFZ4_ici64OM:&amp;tbnh=97&amp;tbnw=116&amp;prev=/images?q=sova&amp;start=380&amp;um=1&amp;hl=sk&amp;sa=N&amp;ndsp=20&amp;tbs=isch:1&amp;ei=OxGGTcviNc-Eswac9rGpAw" TargetMode="External"/><Relationship Id="rId12" Type="http://schemas.openxmlformats.org/officeDocument/2006/relationships/image" Target="../media/image11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hyperlink" Target="http://www.google.sk/imgres?imgurl=http://thumbs.dreamstime.com/thumb_393/12408288741qCoiB.jpg&amp;imgrefurl=http://www.stockphotos.sk/image.php?img_id=9071011&amp;img_type=1&amp;usg=__Dl3Pc-STRoKhQkr3dIkJAcNYfV8=&amp;h=300&amp;w=300&amp;sz=36&amp;hl=sk&amp;start=340&amp;zoom=1&amp;um=1&amp;itbs=1&amp;tbnid=6Z4y1n2tkZc2cM:&amp;tbnh=116&amp;tbnw=116&amp;prev=/images?q=sova&amp;start=320&amp;um=1&amp;hl=sk&amp;sa=N&amp;ndsp=20&amp;tbs=isch:1&amp;ei=AxGGTeDjCo7SsgaEmLShAw" TargetMode="External"/><Relationship Id="rId5" Type="http://schemas.openxmlformats.org/officeDocument/2006/relationships/hyperlink" Target="http://www.google.sk/imgres?imgurl=http://s3.amazonaws.com/pixmac-preview/000047365945.jpg&amp;imgrefurl=http://www.pixmac.sk/picture/funny+sova/000047365945&amp;usg=__EBtgkR0cO1xd4miUX275W0Lxjpc=&amp;h=400&amp;w=400&amp;sz=46&amp;hl=sk&amp;start=283&amp;zoom=1&amp;um=1&amp;itbs=1&amp;tbnid=MjuWvQ3tCPugkM:&amp;tbnh=124&amp;tbnw=124&amp;prev=/images?q=sova&amp;start=280&amp;um=1&amp;hl=sk&amp;sa=N&amp;ndsp=20&amp;tbs=isch:1&amp;ei=5hCGTaLHC4jNsgaw75mPAw" TargetMode="External"/><Relationship Id="rId10" Type="http://schemas.openxmlformats.org/officeDocument/2006/relationships/image" Target="../media/image10.jpeg"/><Relationship Id="rId4" Type="http://schemas.openxmlformats.org/officeDocument/2006/relationships/image" Target="../media/image7.jpeg"/><Relationship Id="rId9" Type="http://schemas.openxmlformats.org/officeDocument/2006/relationships/hyperlink" Target="http://www.google.sk/imgres?imgurl=http://katarina.adamek.sk/Po%C4%8D%C3%ADta%C4%8D/slides/sova_link.jpg&amp;imgrefurl=http://katarina.adamek.sk/Po%C4%8D%C3%ADta%C4%8D/slides/sova_link.html&amp;usg=__FD7QSFOXrchJKN5w4dMy_6ZdCPQ=&amp;h=687&amp;w=559&amp;sz=38&amp;hl=sk&amp;start=463&amp;zoom=1&amp;um=1&amp;itbs=1&amp;tbnid=CgZnNF8_kjmhNM:&amp;tbnh=139&amp;tbnw=113&amp;prev=/images?q=sova&amp;start=460&amp;um=1&amp;hl=sk&amp;sa=N&amp;ndsp=20&amp;tbs=isch:1&amp;ei=axGGTfPGDMXXtAbq9K2MAw" TargetMode="External"/><Relationship Id="rId1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k/imgres?imgurl=http://sova.osjak.cz/sova/2005/sova_logo.jpg&amp;imgrefurl=http://sova.osjak.cz/sova/2005/&amp;usg=__1SqksuFbpBMBwGIUxdAwpcDpKvI=&amp;h=231&amp;w=255&amp;sz=16&amp;hl=sk&amp;start=372&amp;zoom=1&amp;um=1&amp;itbs=1&amp;tbnid=tLPObzwTw9CEHM:&amp;tbnh=101&amp;tbnw=111&amp;prev=/images?q=sova&amp;start=360&amp;um=1&amp;hl=sk&amp;sa=N&amp;ndsp=20&amp;tbs=isch:1&amp;ei=KRGGTdiBBIzEtAbxw6CFAw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k/imgres?imgurl=http://www.toposreal.sk/images/uploads/%C4%8Certova_pec.jpg&amp;imgrefurl=http://www.toposreal.sk/zahradna_architektura&amp;usg=__oVRuRVGqXUdIUvkjrlH5tGO0NOI=&amp;h=480&amp;w=320&amp;sz=81&amp;hl=sk&amp;start=6&amp;zoom=1&amp;um=1&amp;itbs=1&amp;tbnid=_LhO-iaBja0YbM:&amp;tbnh=129&amp;tbnw=86&amp;prev=/images?q=pec&amp;um=1&amp;hl=sk&amp;sa=N&amp;tbs=isch:1&amp;ei=fhqGTePLNMeFswbu0JGMAw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hyperlink" Target="http://www.google.sk/imgres?imgurl=http://www.enco.sk/foto/dvere_1.jpg&amp;imgrefurl=http://www.enco.sk/?lang=sk&amp;p=produkty&amp;id=25&amp;usg=__dzVVTSfT5T97fGyXAn72AURg_mA=&amp;h=380&amp;w=300&amp;sz=12&amp;hl=sk&amp;start=56&amp;zoom=1&amp;um=1&amp;itbs=1&amp;tbnid=-kc-hj4QYoyZXM:&amp;tbnh=123&amp;tbnw=97&amp;prev=/images?q=dvere&amp;start=40&amp;um=1&amp;hl=sk&amp;sa=N&amp;ndsp=20&amp;tbs=isch:1&amp;ei=4BuGTe7OLoODswadwOWyAw" TargetMode="Externa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k/imgres?imgurl=http://blogy.in-pocasi.eu/kysuce_pocasie/obrazky/storm1.jpg&amp;imgrefurl=http://pepenka5.blog.cz/1009/tema-tyzdna-burka&amp;usg=__VdGkdF8EX2dbrwNI8sWq-rTZsAc=&amp;h=768&amp;w=1024&amp;sz=112&amp;hl=sk&amp;start=7&amp;zoom=1&amp;itbs=1&amp;tbnid=tDpdU8iSOyUb3M:&amp;tbnh=113&amp;tbnw=150&amp;prev=/images?q=b%C3%BArka&amp;hl=sk&amp;sa=G&amp;gbv=2&amp;tbs=isch:1&amp;ei=sSqGTa6vNY_XsgbRw-ifAw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/>
          <a:lstStyle/>
          <a:p>
            <a:r>
              <a:rPr lang="sk-SK" sz="2800" smtClean="0">
                <a:solidFill>
                  <a:srgbClr val="FF0000"/>
                </a:solidFill>
              </a:rPr>
              <a:t>   </a:t>
            </a:r>
            <a:r>
              <a:rPr lang="sk-SK" sz="2800" smtClean="0">
                <a:solidFill>
                  <a:srgbClr val="00B0F0"/>
                </a:solidFill>
              </a:rPr>
              <a:t/>
            </a:r>
            <a:br>
              <a:rPr lang="sk-SK" sz="2800" smtClean="0">
                <a:solidFill>
                  <a:srgbClr val="00B0F0"/>
                </a:solidFill>
              </a:rPr>
            </a:br>
            <a:r>
              <a:rPr lang="sk-SK" sz="2800" smtClean="0"/>
              <a:t/>
            </a:r>
            <a:br>
              <a:rPr lang="sk-SK" sz="2800" smtClean="0"/>
            </a:br>
            <a:endParaRPr lang="sk-SK" sz="280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sk-SK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endParaRPr lang="sk-SK" sz="2000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Arial" charset="0"/>
              <a:buNone/>
              <a:defRPr/>
            </a:pPr>
            <a:endParaRPr lang="sk-SK" sz="2000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sk-SK" sz="1600" dirty="0" smtClean="0"/>
              <a:t>Špeciálna základná škola Partizánska 26, 963 01 Krupina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sk-SK" sz="1600" dirty="0" smtClean="0"/>
              <a:t>„Inou cestou – AVRE DROMEHA“</a:t>
            </a:r>
          </a:p>
          <a:p>
            <a:pPr algn="ctr">
              <a:defRPr/>
            </a:pPr>
            <a:endParaRPr lang="sk-SK" sz="1600" dirty="0" smtClean="0"/>
          </a:p>
          <a:p>
            <a:pPr algn="ctr">
              <a:defRPr/>
            </a:pPr>
            <a:endParaRPr lang="sk-SK" sz="1600" dirty="0" smtClean="0"/>
          </a:p>
          <a:p>
            <a:pPr marL="0" indent="0" algn="ctr">
              <a:buFont typeface="Arial" charset="0"/>
              <a:buNone/>
              <a:defRPr/>
            </a:pPr>
            <a:r>
              <a:rPr lang="sk-SK" sz="1400" dirty="0" smtClean="0"/>
              <a:t>„Moderné vzdelávanie pre vedomostnú spoločnosť / Projekt je spolufinancovaný zo zdrojov EU“</a:t>
            </a:r>
          </a:p>
          <a:p>
            <a:pPr algn="ctr">
              <a:defRPr/>
            </a:pPr>
            <a:endParaRPr lang="sk-SK" sz="2000" dirty="0" smtClean="0"/>
          </a:p>
          <a:p>
            <a:pPr algn="ctr">
              <a:defRPr/>
            </a:pPr>
            <a:endParaRPr lang="sk-SK" sz="2000" dirty="0" smtClean="0"/>
          </a:p>
          <a:p>
            <a:pPr marL="0" indent="0" algn="ctr">
              <a:buFont typeface="Arial" charset="0"/>
              <a:buNone/>
              <a:defRPr/>
            </a:pPr>
            <a:endParaRPr lang="sk-SK" sz="2000" i="1" dirty="0" smtClean="0"/>
          </a:p>
          <a:p>
            <a:pPr marL="0" indent="0">
              <a:buFont typeface="Arial" charset="0"/>
              <a:buNone/>
              <a:defRPr/>
            </a:pPr>
            <a:endParaRPr lang="sk-SK" dirty="0"/>
          </a:p>
        </p:txBody>
      </p:sp>
      <p:pic>
        <p:nvPicPr>
          <p:cNvPr id="2052" name="Picture 14" descr="Logo_OPV_farebne-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225" y="4581525"/>
            <a:ext cx="725488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logo_ASFEU_col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4581525"/>
            <a:ext cx="14509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6" descr="ESF_logo_SK_ma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4581525"/>
            <a:ext cx="8223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34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45435"/>
          </a:xfrm>
        </p:spPr>
        <p:txBody>
          <a:bodyPr/>
          <a:lstStyle/>
          <a:p>
            <a:pPr>
              <a:buNone/>
            </a:pPr>
            <a:r>
              <a:rPr lang="sk-SK" dirty="0" smtClean="0"/>
              <a:t>                 Naľakal sa tanečník, 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           že mu zláme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 algn="ctr">
              <a:buNone/>
            </a:pPr>
            <a:r>
              <a:rPr lang="sk-SK" dirty="0" smtClean="0"/>
              <a:t>Nik už                           nepojal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 algn="ctr">
              <a:buNone/>
            </a:pPr>
            <a:r>
              <a:rPr lang="sk-SK" dirty="0" smtClean="0"/>
              <a:t>po tej mrzutosti.  </a:t>
            </a:r>
            <a:endParaRPr lang="sk-SK" dirty="0"/>
          </a:p>
        </p:txBody>
      </p:sp>
      <p:pic>
        <p:nvPicPr>
          <p:cNvPr id="4" name="Obrázok 3" descr="Zobraziť obrázok v plnej veľkosti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1988840"/>
            <a:ext cx="172819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ok 4" descr="http://www.nasiptaci.cz/dat/obr/vrabec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548680"/>
            <a:ext cx="208823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ok 5" descr="http://astroportal.sk/muzeum/image/sova10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3068960"/>
            <a:ext cx="216024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Išla sova na tanec – </a:t>
            </a:r>
            <a:r>
              <a:rPr lang="sk-SK" sz="3600" dirty="0" smtClean="0"/>
              <a:t>text piesne</a:t>
            </a:r>
            <a:endParaRPr lang="sk-SK" sz="360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1556792"/>
            <a:ext cx="4040188" cy="4569371"/>
          </a:xfrm>
        </p:spPr>
        <p:txBody>
          <a:bodyPr/>
          <a:lstStyle/>
          <a:p>
            <a:r>
              <a:rPr lang="sk-SK" dirty="0" smtClean="0"/>
              <a:t>Išla sova na tanec </a:t>
            </a:r>
          </a:p>
          <a:p>
            <a:pPr>
              <a:buNone/>
            </a:pPr>
            <a:r>
              <a:rPr lang="sk-SK" dirty="0" smtClean="0"/>
              <a:t>	vyfintená veľmi.</a:t>
            </a:r>
          </a:p>
          <a:p>
            <a:pPr>
              <a:buNone/>
            </a:pPr>
            <a:r>
              <a:rPr lang="sk-SK" dirty="0" smtClean="0"/>
              <a:t>	Pratala sa poza pec, </a:t>
            </a:r>
          </a:p>
          <a:p>
            <a:pPr>
              <a:buNone/>
            </a:pPr>
            <a:r>
              <a:rPr lang="sk-SK" dirty="0" smtClean="0"/>
              <a:t>	pratala sa dvermi.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Keď ju vrabec uvidel,</a:t>
            </a:r>
          </a:p>
          <a:p>
            <a:pPr>
              <a:buNone/>
            </a:pPr>
            <a:r>
              <a:rPr lang="sk-SK" dirty="0" smtClean="0"/>
              <a:t>	hneď ho svrbí nôžka.</a:t>
            </a:r>
          </a:p>
          <a:p>
            <a:pPr>
              <a:buNone/>
            </a:pPr>
            <a:r>
              <a:rPr lang="sk-SK" dirty="0" smtClean="0"/>
              <a:t>	Poď sovička na tanec,</a:t>
            </a:r>
          </a:p>
          <a:p>
            <a:pPr>
              <a:buNone/>
            </a:pPr>
            <a:r>
              <a:rPr lang="sk-SK" dirty="0" smtClean="0"/>
              <a:t>	skočíme si troška.</a:t>
            </a:r>
          </a:p>
          <a:p>
            <a:pPr>
              <a:buNone/>
            </a:pP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556792"/>
            <a:ext cx="4041775" cy="4569371"/>
          </a:xfrm>
        </p:spPr>
        <p:txBody>
          <a:bodyPr/>
          <a:lstStyle/>
          <a:p>
            <a:r>
              <a:rPr lang="sk-SK" dirty="0" err="1" smtClean="0"/>
              <a:t>Tančil</a:t>
            </a:r>
            <a:r>
              <a:rPr lang="sk-SK" dirty="0" smtClean="0"/>
              <a:t> vrabec strapatý,</a:t>
            </a:r>
          </a:p>
          <a:p>
            <a:pPr>
              <a:buNone/>
            </a:pPr>
            <a:r>
              <a:rPr lang="sk-SK" dirty="0" smtClean="0"/>
              <a:t>      tance samé nové.</a:t>
            </a:r>
          </a:p>
          <a:p>
            <a:pPr>
              <a:buNone/>
            </a:pPr>
            <a:r>
              <a:rPr lang="sk-SK" dirty="0" smtClean="0"/>
              <a:t>	Postúpal on na päty,</a:t>
            </a:r>
          </a:p>
          <a:p>
            <a:pPr>
              <a:buNone/>
            </a:pPr>
            <a:r>
              <a:rPr lang="sk-SK" dirty="0" smtClean="0"/>
              <a:t>	milej pani sove.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Pozor vrabec, pozor daj</a:t>
            </a:r>
          </a:p>
          <a:p>
            <a:pPr>
              <a:buNone/>
            </a:pPr>
            <a:r>
              <a:rPr lang="sk-SK" dirty="0" smtClean="0"/>
              <a:t>	ak sa bojíš búrky.</a:t>
            </a:r>
          </a:p>
          <a:p>
            <a:pPr>
              <a:buNone/>
            </a:pPr>
            <a:r>
              <a:rPr lang="sk-SK" dirty="0" smtClean="0"/>
              <a:t>	Na päty mi nestúpaj,</a:t>
            </a:r>
          </a:p>
          <a:p>
            <a:pPr>
              <a:buNone/>
            </a:pPr>
            <a:r>
              <a:rPr lang="sk-SK" dirty="0" smtClean="0"/>
              <a:t>	ani na </a:t>
            </a:r>
            <a:r>
              <a:rPr lang="sk-SK" dirty="0" err="1" smtClean="0"/>
              <a:t>pazúrky</a:t>
            </a:r>
            <a:r>
              <a:rPr lang="sk-SK" dirty="0" smtClean="0"/>
              <a:t>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Išla sova na tanec – </a:t>
            </a:r>
            <a:r>
              <a:rPr lang="sk-SK" sz="3600" dirty="0" smtClean="0"/>
              <a:t>text piesne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1556792"/>
            <a:ext cx="4040188" cy="4569371"/>
          </a:xfrm>
        </p:spPr>
        <p:txBody>
          <a:bodyPr/>
          <a:lstStyle/>
          <a:p>
            <a:r>
              <a:rPr lang="sk-SK" dirty="0" smtClean="0"/>
              <a:t>Naľakal sa tanečník,</a:t>
            </a:r>
          </a:p>
          <a:p>
            <a:pPr>
              <a:buNone/>
            </a:pPr>
            <a:r>
              <a:rPr lang="sk-SK" dirty="0" smtClean="0"/>
              <a:t>	že mu zláme kosti</a:t>
            </a:r>
          </a:p>
          <a:p>
            <a:pPr>
              <a:buNone/>
            </a:pPr>
            <a:r>
              <a:rPr lang="sk-SK" dirty="0" smtClean="0"/>
              <a:t>	Nik už sovu nepojal,</a:t>
            </a:r>
          </a:p>
          <a:p>
            <a:pPr>
              <a:buNone/>
            </a:pPr>
            <a:r>
              <a:rPr lang="sk-SK" dirty="0" smtClean="0"/>
              <a:t>     po tej mrzutosti.</a:t>
            </a: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Doplňujúca úloha</a:t>
            </a:r>
            <a:endParaRPr lang="sk-SK" dirty="0"/>
          </a:p>
        </p:txBody>
      </p:sp>
      <p:sp>
        <p:nvSpPr>
          <p:cNvPr id="7" name="Zástupný symbol obsahu 6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ctr"/>
            <a:r>
              <a:rPr lang="sk-SK" dirty="0" smtClean="0"/>
              <a:t>Ako sa volá strom, v ktorom býva sova?</a:t>
            </a:r>
          </a:p>
          <a:p>
            <a:pPr algn="ctr">
              <a:buNone/>
            </a:pPr>
            <a:r>
              <a:rPr lang="sk-SK" dirty="0" smtClean="0"/>
              <a:t>    dub</a:t>
            </a:r>
          </a:p>
          <a:p>
            <a:pPr algn="ctr"/>
            <a:r>
              <a:rPr lang="sk-SK" dirty="0" smtClean="0"/>
              <a:t>Vymaľuj si obrázok.</a:t>
            </a:r>
          </a:p>
          <a:p>
            <a:pPr algn="ctr">
              <a:buNone/>
            </a:pPr>
            <a:endParaRPr lang="sk-SK" dirty="0"/>
          </a:p>
        </p:txBody>
      </p:sp>
      <p:pic>
        <p:nvPicPr>
          <p:cNvPr id="8" name="7RhfCn2R7o4gDM:" descr="http://t3.gstatic.com/images?q=tbn:ANd9GcRxYs5gEixgByK9ixH4_tKpqLbW2hb6Wo7AGiPpkuUzpUAhoH3fsvNzR7s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996952"/>
            <a:ext cx="302433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</a:t>
            </a:r>
            <a:endParaRPr lang="sk-SK" dirty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>
                <a:hlinkClick r:id="rId2"/>
              </a:rPr>
              <a:t>www.google.sk</a:t>
            </a:r>
            <a:r>
              <a:rPr lang="sk-SK" dirty="0" smtClean="0"/>
              <a:t> /obrázky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2708921"/>
            <a:ext cx="7243763" cy="1368152"/>
          </a:xfrm>
        </p:spPr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Išla sova na tanec</a:t>
            </a:r>
            <a:br>
              <a:rPr lang="sk-SK" dirty="0" smtClean="0">
                <a:solidFill>
                  <a:srgbClr val="FF0000"/>
                </a:solidFill>
              </a:rPr>
            </a:br>
            <a:r>
              <a:rPr lang="sk-SK" sz="3600" i="1" dirty="0" smtClean="0">
                <a:solidFill>
                  <a:srgbClr val="FF0000"/>
                </a:solidFill>
              </a:rPr>
              <a:t>pieseň</a:t>
            </a: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1152128"/>
          </a:xfrm>
        </p:spPr>
        <p:txBody>
          <a:bodyPr/>
          <a:lstStyle/>
          <a:p>
            <a:endParaRPr lang="sk-SK" sz="2400" dirty="0" smtClean="0">
              <a:solidFill>
                <a:srgbClr val="C00000"/>
              </a:solidFill>
            </a:endParaRPr>
          </a:p>
          <a:p>
            <a:r>
              <a:rPr lang="sk-SK" sz="2400" dirty="0" smtClean="0">
                <a:solidFill>
                  <a:srgbClr val="C00000"/>
                </a:solidFill>
              </a:rPr>
              <a:t>Mgr. Andrea </a:t>
            </a:r>
            <a:r>
              <a:rPr lang="sk-SK" sz="2400" dirty="0" err="1" smtClean="0">
                <a:solidFill>
                  <a:srgbClr val="C00000"/>
                </a:solidFill>
              </a:rPr>
              <a:t>Kristeľová</a:t>
            </a:r>
            <a:endParaRPr lang="sk-SK" sz="2400" dirty="0" smtClean="0">
              <a:solidFill>
                <a:srgbClr val="C00000"/>
              </a:solidFill>
            </a:endParaRPr>
          </a:p>
          <a:p>
            <a:r>
              <a:rPr lang="sk-SK" sz="2400" dirty="0" smtClean="0">
                <a:solidFill>
                  <a:srgbClr val="C00000"/>
                </a:solidFill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6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Uhádnite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Dnes si budeme spievať o vtákovi, ktorý:</a:t>
            </a:r>
          </a:p>
          <a:p>
            <a:pPr>
              <a:buFontTx/>
              <a:buChar char="-"/>
            </a:pP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žije v hore, na starom dube</a:t>
            </a:r>
          </a:p>
          <a:p>
            <a:pPr>
              <a:buFontTx/>
              <a:buChar char="-"/>
            </a:pPr>
            <a:r>
              <a:rPr lang="sk-SK" dirty="0" smtClean="0"/>
              <a:t>cez deň spí a v noci je hore</a:t>
            </a:r>
          </a:p>
          <a:p>
            <a:pPr>
              <a:buFontTx/>
              <a:buChar char="-"/>
            </a:pPr>
            <a:r>
              <a:rPr lang="sk-SK" dirty="0" smtClean="0"/>
              <a:t>vravia, že je múdra</a:t>
            </a:r>
          </a:p>
          <a:p>
            <a:pPr>
              <a:buFontTx/>
              <a:buChar char="-"/>
            </a:pPr>
            <a:r>
              <a:rPr lang="sk-SK" dirty="0" smtClean="0"/>
              <a:t>Je to .......</a:t>
            </a:r>
          </a:p>
          <a:p>
            <a:endParaRPr lang="sk-SK" dirty="0"/>
          </a:p>
        </p:txBody>
      </p:sp>
      <p:pic>
        <p:nvPicPr>
          <p:cNvPr id="4" name="Obrázok 3" descr="http://astroportal.sk/muzeum/image/sova10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4077072"/>
            <a:ext cx="216024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bTcTOII5x597M:" descr="http://t0.gstatic.com/images?q=tbn:ANd9GcRT2h-VSFLNjaN4620MTcJEfdpU-2Nqr1-Ezyg8DRcZX3_DWumaUCwjgYY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2420888"/>
            <a:ext cx="1728192" cy="1115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0000">
            <a:alpha val="6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sa chystá na tanec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k-SK" sz="2800" b="1" dirty="0" smtClean="0"/>
              <a:t>fintí sa </a:t>
            </a:r>
            <a:r>
              <a:rPr lang="sk-SK" sz="2800" dirty="0" smtClean="0"/>
              <a:t>– upravuje sa, chce byť pekná</a:t>
            </a:r>
          </a:p>
          <a:p>
            <a:pPr algn="ctr"/>
            <a:r>
              <a:rPr lang="sk-SK" sz="2800" dirty="0" smtClean="0"/>
              <a:t>vyskúšala si viacej oblečení</a:t>
            </a:r>
          </a:p>
          <a:p>
            <a:pPr algn="ctr">
              <a:buNone/>
            </a:pPr>
            <a:endParaRPr lang="sk-SK" sz="2800" dirty="0"/>
          </a:p>
        </p:txBody>
      </p:sp>
      <p:pic>
        <p:nvPicPr>
          <p:cNvPr id="4" name="Obrázok 3" descr="http://astroportal.sk/muzeum/image/sova10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88640"/>
            <a:ext cx="144016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mXRr3_hsobGqdM:" descr="http://t3.gstatic.com/images?q=tbn:ANd9GcSJTFbiS7TXm5rcOjjuWFOXrDKHM5fpedmAUk6OAVXGdJvzC8D19UXIw1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924944"/>
            <a:ext cx="129614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pfMjuWvQ3tCPugkM:" descr="http://t2.gstatic.com/images?q=tbn:ANd9GcQaK-ahcHvXqj1VV99aeCU4Icrcl-dRYjh2zClmrKSFOLg_7z-EoFcCpA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2924944"/>
            <a:ext cx="151216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pfQZAFZ4_ici64OM:" descr="http://t1.gstatic.com/images?q=tbn:ANd9GcR6kqZ47B2wKdcIw5mOCJGMVYjzazdUU3nAIOgHl-OvC3I1ZjBzD_SgEEk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4797152"/>
            <a:ext cx="194421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pfCgZnNF8_kjmhNM:" descr="http://t3.gstatic.com/images?q=tbn:ANd9GcR8ljitbzhx5yFUEvg29_dwTvduQJE6qnJFUJkFjbhI5egkxwZ6zDUFV8w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2924944"/>
            <a:ext cx="136815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6Z4y1n2tkZc2cM:" descr="http://t2.gstatic.com/images?q=tbn:ANd9GcSxD6R4d0oTjT7Rrmn6GTluHvdtNq0FwHVQIjhXMQZ9Erix4KfYOQw9h-w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491880" y="4797152"/>
            <a:ext cx="151216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pftLPObzwTw9CEHM:" descr="http://t2.gstatic.com/images?q=tbn:ANd9GcQBT4JFunEj_d_Dmqfei7TrhbSp8TB2A3tWJcFJKjNsK844PdqAMuoTuD4">
            <a:hlinkClick r:id="rId13"/>
          </p:cNvPr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68144" y="4725144"/>
            <a:ext cx="172819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6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C00000"/>
                </a:solidFill>
              </a:rPr>
              <a:t>Kútik šikovnosti</a:t>
            </a:r>
            <a:br>
              <a:rPr lang="sk-SK" dirty="0" smtClean="0">
                <a:solidFill>
                  <a:srgbClr val="C00000"/>
                </a:solidFill>
              </a:rPr>
            </a:br>
            <a:endParaRPr lang="sk-SK" dirty="0" smtClean="0">
              <a:solidFill>
                <a:srgbClr val="C00000"/>
              </a:solidFill>
            </a:endParaRPr>
          </a:p>
        </p:txBody>
      </p:sp>
      <p:pic>
        <p:nvPicPr>
          <p:cNvPr id="4" name="CurrentImage" descr="http://www.predskolaci.cz/wp-content/uploads/2008/12/snimek_019.jpg"/>
          <p:cNvPicPr>
            <a:picLocks noGrp="1"/>
          </p:cNvPicPr>
          <p:nvPr>
            <p:ph idx="1"/>
          </p:nvPr>
        </p:nvPicPr>
        <p:blipFill>
          <a:blip r:embed="rId2" cstate="print"/>
          <a:srcRect l="50396" t="58689" r="3943"/>
          <a:stretch>
            <a:fillRect/>
          </a:stretch>
        </p:blipFill>
        <p:spPr bwMode="auto">
          <a:xfrm>
            <a:off x="899592" y="2780928"/>
            <a:ext cx="3312368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dnadpis 9"/>
          <p:cNvSpPr>
            <a:spLocks noGrp="1"/>
          </p:cNvSpPr>
          <p:nvPr>
            <p:ph type="subTitle" idx="4294967295"/>
          </p:nvPr>
        </p:nvSpPr>
        <p:spPr>
          <a:xfrm>
            <a:off x="0" y="1052513"/>
            <a:ext cx="6948264" cy="1871662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sk-SK" dirty="0" smtClean="0"/>
              <a:t> Pomôžte nešťastnej sove s oblečením</a:t>
            </a:r>
          </a:p>
          <a:p>
            <a:pPr algn="l">
              <a:buFont typeface="Arial" pitchFamily="34" charset="0"/>
              <a:buChar char="•"/>
            </a:pPr>
            <a:r>
              <a:rPr lang="sk-SK" dirty="0" smtClean="0"/>
              <a:t> Obrázok vymaľuj a nalep na rolku.</a:t>
            </a:r>
          </a:p>
        </p:txBody>
      </p:sp>
      <p:pic>
        <p:nvPicPr>
          <p:cNvPr id="11" name="ipftLPObzwTw9CEHM:" descr="http://t2.gstatic.com/images?q=tbn:ANd9GcQBT4JFunEj_d_Dmqfei7TrhbSp8TB2A3tWJcFJKjNsK844PdqAMuoTuD4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620688"/>
            <a:ext cx="172819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Obrázok 11" descr="http://www.predskolaci.cz/wp-content/uploads/2008/12/snimek_019.jpg"/>
          <p:cNvPicPr/>
          <p:nvPr/>
        </p:nvPicPr>
        <p:blipFill>
          <a:blip r:embed="rId2" cstate="print"/>
          <a:srcRect t="54053" r="78163" b="17268"/>
          <a:stretch>
            <a:fillRect/>
          </a:stretch>
        </p:blipFill>
        <p:spPr bwMode="auto">
          <a:xfrm>
            <a:off x="5292080" y="2780928"/>
            <a:ext cx="2232248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692696"/>
            <a:ext cx="7992888" cy="5433467"/>
          </a:xfrm>
        </p:spPr>
        <p:txBody>
          <a:bodyPr/>
          <a:lstStyle/>
          <a:p>
            <a:pPr algn="ctr">
              <a:buNone/>
            </a:pPr>
            <a:r>
              <a:rPr lang="sk-SK" dirty="0" smtClean="0"/>
              <a:t>	Išla 		   na tanec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 algn="ctr">
              <a:buNone/>
            </a:pPr>
            <a:r>
              <a:rPr lang="sk-SK" dirty="0" smtClean="0"/>
              <a:t>vyfintená  veľmi.</a:t>
            </a:r>
          </a:p>
          <a:p>
            <a:pPr algn="ctr"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			</a:t>
            </a:r>
          </a:p>
          <a:p>
            <a:pPr>
              <a:buNone/>
            </a:pPr>
            <a:r>
              <a:rPr lang="sk-SK" dirty="0" smtClean="0"/>
              <a:t>			Pratala sa poza                                  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			           pratala sa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/>
          </a:p>
        </p:txBody>
      </p:sp>
      <p:pic>
        <p:nvPicPr>
          <p:cNvPr id="4" name="Obrázok 3" descr="http://astroportal.sk/muzeum/image/sova10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0"/>
            <a:ext cx="216024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pf_LhO-iaBja0YbM:" descr="http://t2.gstatic.com/images?q=tbn:ANd9GcQlt7b06T5T-vyxIIY_2o7Wj92Pbj2aoyJxgrSQ_vHlfaRIBAQZTHw0xXk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2996952"/>
            <a:ext cx="187220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-kc-hj4QYoyZXM:" descr="http://t2.gstatic.com/images?q=tbn:ANd9GcSxpPcEZ1EjLGhtnKw0IVZem5d6QU2YCWIdf3kVK3Q1ZF3fz7FwZyp2pQ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5229200"/>
            <a:ext cx="158417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algn="ctr">
              <a:buNone/>
            </a:pPr>
            <a:r>
              <a:rPr lang="sk-SK" dirty="0" smtClean="0"/>
              <a:t>	     Keď ju			uvidel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 algn="ctr">
              <a:buNone/>
            </a:pPr>
            <a:r>
              <a:rPr lang="sk-SK" dirty="0" smtClean="0"/>
              <a:t>		hneď ho svrbí					            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      </a:t>
            </a:r>
          </a:p>
          <a:p>
            <a:pPr>
              <a:buNone/>
            </a:pPr>
            <a:r>
              <a:rPr lang="sk-SK" dirty="0" smtClean="0"/>
              <a:t>                         poď                     na tanec </a:t>
            </a:r>
          </a:p>
          <a:p>
            <a:pPr algn="ctr">
              <a:buNone/>
            </a:pPr>
            <a:endParaRPr lang="sk-SK" dirty="0" smtClean="0"/>
          </a:p>
          <a:p>
            <a:pPr algn="ctr">
              <a:buNone/>
            </a:pPr>
            <a:endParaRPr lang="sk-SK" dirty="0" smtClean="0"/>
          </a:p>
          <a:p>
            <a:pPr algn="ctr">
              <a:buNone/>
            </a:pPr>
            <a:r>
              <a:rPr lang="sk-SK" dirty="0" smtClean="0"/>
              <a:t>skočíme si troška.</a:t>
            </a:r>
            <a:endParaRPr lang="sk-SK" dirty="0"/>
          </a:p>
        </p:txBody>
      </p:sp>
      <p:pic>
        <p:nvPicPr>
          <p:cNvPr id="4" name="Obrázok 3" descr="http://www.nasiptaci.cz/dat/obr/vrabe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60649"/>
            <a:ext cx="208823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ok 4" descr="http://www.nasiptaci.cz/dat/obr/vrabe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916832"/>
            <a:ext cx="208823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Šípka vpravo so zárezom 8"/>
          <p:cNvSpPr/>
          <p:nvPr/>
        </p:nvSpPr>
        <p:spPr>
          <a:xfrm rot="10800000">
            <a:off x="5940152" y="2996952"/>
            <a:ext cx="864096" cy="360040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rgbClr val="FF0000"/>
              </a:solidFill>
            </a:endParaRPr>
          </a:p>
        </p:txBody>
      </p:sp>
      <p:pic>
        <p:nvPicPr>
          <p:cNvPr id="11" name="Obrázok 10" descr="http://astroportal.sk/muzeum/image/sova10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3284984"/>
            <a:ext cx="216024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k-SK" dirty="0" smtClean="0"/>
              <a:t> </a:t>
            </a:r>
            <a:r>
              <a:rPr lang="sk-SK" dirty="0" err="1" smtClean="0"/>
              <a:t>Tančil</a:t>
            </a:r>
            <a:r>
              <a:rPr lang="sk-SK" dirty="0" smtClean="0"/>
              <a:t>			strapatý</a:t>
            </a:r>
          </a:p>
          <a:p>
            <a:pPr algn="ctr">
              <a:buNone/>
            </a:pPr>
            <a:endParaRPr lang="sk-SK" dirty="0" smtClean="0"/>
          </a:p>
          <a:p>
            <a:pPr algn="ctr">
              <a:buNone/>
            </a:pPr>
            <a:r>
              <a:rPr lang="sk-SK" dirty="0" smtClean="0"/>
              <a:t>tance samé nové,</a:t>
            </a:r>
          </a:p>
          <a:p>
            <a:pPr algn="ctr">
              <a:buNone/>
            </a:pPr>
            <a:r>
              <a:rPr lang="sk-SK" dirty="0" smtClean="0"/>
              <a:t>postúpal on na päty</a:t>
            </a:r>
          </a:p>
          <a:p>
            <a:pPr algn="ctr">
              <a:buNone/>
            </a:pPr>
            <a:endParaRPr lang="sk-SK" dirty="0" smtClean="0"/>
          </a:p>
          <a:p>
            <a:pPr algn="ctr">
              <a:buNone/>
            </a:pPr>
            <a:r>
              <a:rPr lang="sk-SK" dirty="0" smtClean="0"/>
              <a:t>milej pani </a:t>
            </a:r>
            <a:endParaRPr lang="sk-SK" dirty="0"/>
          </a:p>
        </p:txBody>
      </p:sp>
      <p:pic>
        <p:nvPicPr>
          <p:cNvPr id="7" name="Obrázok 6" descr="http://www.nasiptaci.cz/dat/obr/vrabe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908720"/>
            <a:ext cx="208823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ok 8" descr="http://astroportal.sk/muzeum/image/sova10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861048"/>
            <a:ext cx="216024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ctr">
              <a:buNone/>
            </a:pPr>
            <a:r>
              <a:rPr lang="sk-SK" dirty="0" smtClean="0"/>
              <a:t>                                                                     daj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                      </a:t>
            </a:r>
          </a:p>
          <a:p>
            <a:pPr>
              <a:buNone/>
            </a:pPr>
            <a:r>
              <a:rPr lang="sk-SK" dirty="0" smtClean="0"/>
              <a:t>			 ak sa bojíš</a:t>
            </a:r>
          </a:p>
          <a:p>
            <a:pPr>
              <a:buNone/>
            </a:pPr>
            <a:endParaRPr lang="sk-SK" dirty="0" smtClean="0"/>
          </a:p>
          <a:p>
            <a:pPr algn="ctr">
              <a:buNone/>
            </a:pPr>
            <a:r>
              <a:rPr lang="sk-SK" dirty="0" smtClean="0"/>
              <a:t>na päty mi nestúpaj</a:t>
            </a:r>
          </a:p>
          <a:p>
            <a:pPr algn="ctr"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				ani na     </a:t>
            </a:r>
            <a:endParaRPr lang="sk-SK" dirty="0"/>
          </a:p>
        </p:txBody>
      </p:sp>
      <p:pic>
        <p:nvPicPr>
          <p:cNvPr id="4" name="Obrázok 3" descr="http://www.nasiptaci.cz/dat/obr/vrabe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32656"/>
            <a:ext cx="208823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pftDpdU8iSOyUb3M:" descr="http://t1.gstatic.com/images?q=tbn:ANd9GcQLtI3_dVZPIqhshQy-HMZ3ggae863LBUzAbah9pSzaSdOjz74ySqEZiJo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348880"/>
            <a:ext cx="18002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ok 5" descr="http://files.korytnackybb.webnode.sk/200001262-ee6f0ef694/P930028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5157192"/>
            <a:ext cx="194421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http://www.sengym-moodle.sk/file.php/1/pozo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332656"/>
            <a:ext cx="2204244" cy="1656185"/>
          </a:xfrm>
          <a:prstGeom prst="rect">
            <a:avLst/>
          </a:prstGeom>
          <a:noFill/>
        </p:spPr>
      </p:pic>
      <p:pic>
        <p:nvPicPr>
          <p:cNvPr id="9" name="Picture 2" descr="http://www.sengym-moodle.sk/file.php/1/pozo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332656"/>
            <a:ext cx="2204244" cy="16561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Ĺ ablĂłna_na_powerpoint__-_na_vyznani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Ĺ ablĂłna_na_powerpoint__-_na_vyznanie</Template>
  <TotalTime>140</TotalTime>
  <Words>181</Words>
  <Application>Microsoft Office PowerPoint</Application>
  <PresentationFormat>Prezentácia na obrazovke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Ĺ ablĂłna_na_powerpoint__-_na_vyznanie</vt:lpstr>
      <vt:lpstr>     </vt:lpstr>
      <vt:lpstr>Išla sova na tanec pieseň</vt:lpstr>
      <vt:lpstr>Uhádnite</vt:lpstr>
      <vt:lpstr>sa chystá na tanec</vt:lpstr>
      <vt:lpstr>Kútik šikovnosti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Išla sova na tanec – text piesne</vt:lpstr>
      <vt:lpstr>Išla sova na tanec – text piesne</vt:lpstr>
      <vt:lpstr>Doplňujúca úloha</vt:lpstr>
      <vt:lpstr>Zdroje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Išla sova na tanec pieseň</dc:title>
  <dc:creator>OEM</dc:creator>
  <cp:lastModifiedBy>Kristelova</cp:lastModifiedBy>
  <cp:revision>25</cp:revision>
  <dcterms:created xsi:type="dcterms:W3CDTF">2011-03-20T13:42:18Z</dcterms:created>
  <dcterms:modified xsi:type="dcterms:W3CDTF">2013-02-19T14:17:22Z</dcterms:modified>
</cp:coreProperties>
</file>